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Gotham" panose="020B0604020202020204" charset="0"/>
      <p:regular r:id="rId12"/>
    </p:embeddedFont>
    <p:embeddedFont>
      <p:font typeface="Gotham Bold" panose="020B0604020202020204" charset="0"/>
      <p:regular r:id="rId13"/>
    </p:embeddedFont>
    <p:embeddedFont>
      <p:font typeface="Gotham Bold Italics" panose="020B0604020202020204" charset="0"/>
      <p:regular r:id="rId14"/>
    </p:embeddedFont>
    <p:embeddedFont>
      <p:font typeface="Gotham Italics" panose="020B0604020202020204" charset="0"/>
      <p:regular r:id="rId15"/>
    </p:embeddedFont>
    <p:embeddedFont>
      <p:font typeface="Gotham Light" panose="020B0604020202020204" charset="0"/>
      <p:regular r:id="rId16"/>
    </p:embeddedFont>
    <p:embeddedFont>
      <p:font typeface="Gotham Light Italics" panose="020B0604020202020204" charset="0"/>
      <p:regular r:id="rId17"/>
    </p:embeddedFont>
    <p:embeddedFont>
      <p:font typeface="Poppins" panose="00000500000000000000" pitchFamily="2"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4" d="100"/>
          <a:sy n="54" d="100"/>
        </p:scale>
        <p:origin x="754"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5" name="Freeform 5"/>
          <p:cNvSpPr/>
          <p:nvPr/>
        </p:nvSpPr>
        <p:spPr>
          <a:xfrm>
            <a:off x="1028700" y="9140065"/>
            <a:ext cx="945880" cy="236470"/>
          </a:xfrm>
          <a:custGeom>
            <a:avLst/>
            <a:gdLst/>
            <a:ahLst/>
            <a:cxnLst/>
            <a:rect l="l" t="t" r="r" b="b"/>
            <a:pathLst>
              <a:path w="945880" h="236470">
                <a:moveTo>
                  <a:pt x="0" y="0"/>
                </a:moveTo>
                <a:lnTo>
                  <a:pt x="945880" y="0"/>
                </a:lnTo>
                <a:lnTo>
                  <a:pt x="945880" y="236470"/>
                </a:lnTo>
                <a:lnTo>
                  <a:pt x="0" y="2364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3" name="Group 13"/>
          <p:cNvGrpSpPr/>
          <p:nvPr/>
        </p:nvGrpSpPr>
        <p:grpSpPr>
          <a:xfrm>
            <a:off x="3373132" y="4114076"/>
            <a:ext cx="12198237" cy="2291464"/>
            <a:chOff x="0" y="0"/>
            <a:chExt cx="3212705" cy="603513"/>
          </a:xfrm>
        </p:grpSpPr>
        <p:sp>
          <p:nvSpPr>
            <p:cNvPr id="14" name="Freeform 14"/>
            <p:cNvSpPr/>
            <p:nvPr/>
          </p:nvSpPr>
          <p:spPr>
            <a:xfrm>
              <a:off x="0" y="0"/>
              <a:ext cx="3212704" cy="603513"/>
            </a:xfrm>
            <a:custGeom>
              <a:avLst/>
              <a:gdLst/>
              <a:ahLst/>
              <a:cxnLst/>
              <a:rect l="l" t="t" r="r" b="b"/>
              <a:pathLst>
                <a:path w="3212704" h="603513">
                  <a:moveTo>
                    <a:pt x="0" y="0"/>
                  </a:moveTo>
                  <a:lnTo>
                    <a:pt x="3212704" y="0"/>
                  </a:lnTo>
                  <a:lnTo>
                    <a:pt x="3212704" y="603513"/>
                  </a:lnTo>
                  <a:lnTo>
                    <a:pt x="0" y="603513"/>
                  </a:lnTo>
                  <a:close/>
                </a:path>
              </a:pathLst>
            </a:custGeom>
            <a:solidFill>
              <a:srgbClr val="FFFEFE"/>
            </a:solidFill>
          </p:spPr>
        </p:sp>
        <p:sp>
          <p:nvSpPr>
            <p:cNvPr id="15" name="TextBox 15"/>
            <p:cNvSpPr txBox="1"/>
            <p:nvPr/>
          </p:nvSpPr>
          <p:spPr>
            <a:xfrm>
              <a:off x="0" y="-28575"/>
              <a:ext cx="3212705" cy="632088"/>
            </a:xfrm>
            <a:prstGeom prst="rect">
              <a:avLst/>
            </a:prstGeom>
          </p:spPr>
          <p:txBody>
            <a:bodyPr lIns="50800" tIns="50800" rIns="50800" bIns="50800" rtlCol="0" anchor="ctr"/>
            <a:lstStyle/>
            <a:p>
              <a:pPr algn="ctr">
                <a:lnSpc>
                  <a:spcPts val="2380"/>
                </a:lnSpc>
              </a:pPr>
              <a:endParaRPr/>
            </a:p>
          </p:txBody>
        </p:sp>
      </p:grpSp>
      <p:sp>
        <p:nvSpPr>
          <p:cNvPr id="16" name="TextBox 16"/>
          <p:cNvSpPr txBox="1"/>
          <p:nvPr/>
        </p:nvSpPr>
        <p:spPr>
          <a:xfrm>
            <a:off x="6078409" y="5459428"/>
            <a:ext cx="6131182" cy="946111"/>
          </a:xfrm>
          <a:prstGeom prst="rect">
            <a:avLst/>
          </a:prstGeom>
        </p:spPr>
        <p:txBody>
          <a:bodyPr lIns="0" tIns="0" rIns="0" bIns="0" rtlCol="0" anchor="t">
            <a:spAutoFit/>
          </a:bodyPr>
          <a:lstStyle/>
          <a:p>
            <a:pPr algn="ctr">
              <a:lnSpc>
                <a:spcPts val="7702"/>
              </a:lnSpc>
              <a:spcBef>
                <a:spcPct val="0"/>
              </a:spcBef>
            </a:pPr>
            <a:r>
              <a:rPr lang="en-US" sz="5501" spc="308" dirty="0">
                <a:solidFill>
                  <a:srgbClr val="191919"/>
                </a:solidFill>
                <a:latin typeface="Gotham"/>
                <a:ea typeface="Gotham"/>
                <a:cs typeface="Gotham"/>
                <a:sym typeface="Gotham"/>
              </a:rPr>
              <a:t>Nome</a:t>
            </a:r>
          </a:p>
        </p:txBody>
      </p:sp>
      <p:sp>
        <p:nvSpPr>
          <p:cNvPr id="17" name="TextBox 17"/>
          <p:cNvSpPr txBox="1"/>
          <p:nvPr/>
        </p:nvSpPr>
        <p:spPr>
          <a:xfrm>
            <a:off x="3564241" y="3904526"/>
            <a:ext cx="11159517" cy="1866079"/>
          </a:xfrm>
          <a:prstGeom prst="rect">
            <a:avLst/>
          </a:prstGeom>
        </p:spPr>
        <p:txBody>
          <a:bodyPr lIns="0" tIns="0" rIns="0" bIns="0" rtlCol="0" anchor="t">
            <a:spAutoFit/>
          </a:bodyPr>
          <a:lstStyle/>
          <a:p>
            <a:pPr algn="ctr">
              <a:lnSpc>
                <a:spcPts val="15270"/>
              </a:lnSpc>
              <a:spcBef>
                <a:spcPct val="0"/>
              </a:spcBef>
            </a:pPr>
            <a:r>
              <a:rPr lang="en-US" sz="10907" b="1" spc="1527">
                <a:solidFill>
                  <a:srgbClr val="191919"/>
                </a:solidFill>
                <a:latin typeface="Gotham Bold"/>
                <a:ea typeface="Gotham Bold"/>
                <a:cs typeface="Gotham Bold"/>
                <a:sym typeface="Gotham Bold"/>
              </a:rPr>
              <a:t>PORTFOLIO</a:t>
            </a:r>
          </a:p>
        </p:txBody>
      </p:sp>
      <p:sp>
        <p:nvSpPr>
          <p:cNvPr id="18" name="TextBox 18"/>
          <p:cNvSpPr txBox="1"/>
          <p:nvPr/>
        </p:nvSpPr>
        <p:spPr>
          <a:xfrm>
            <a:off x="6068500" y="8661165"/>
            <a:ext cx="6151000" cy="368300"/>
          </a:xfrm>
          <a:prstGeom prst="rect">
            <a:avLst/>
          </a:prstGeom>
        </p:spPr>
        <p:txBody>
          <a:bodyPr lIns="0" tIns="0" rIns="0" bIns="0" rtlCol="0" anchor="t">
            <a:spAutoFit/>
          </a:bodyPr>
          <a:lstStyle/>
          <a:p>
            <a:pPr algn="ctr">
              <a:lnSpc>
                <a:spcPts val="2800"/>
              </a:lnSpc>
              <a:spcBef>
                <a:spcPct val="0"/>
              </a:spcBef>
            </a:pPr>
            <a:r>
              <a:rPr lang="en-US" sz="2000" spc="1224">
                <a:solidFill>
                  <a:srgbClr val="191919"/>
                </a:solidFill>
                <a:latin typeface="Poppins"/>
                <a:ea typeface="Poppins"/>
                <a:cs typeface="Poppins"/>
                <a:sym typeface="Poppins"/>
              </a:rPr>
              <a:t>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sp>
        <p:nvSpPr>
          <p:cNvPr id="8" name="Freeform 8"/>
          <p:cNvSpPr/>
          <p:nvPr/>
        </p:nvSpPr>
        <p:spPr>
          <a:xfrm>
            <a:off x="16313420" y="910465"/>
            <a:ext cx="945880" cy="236470"/>
          </a:xfrm>
          <a:custGeom>
            <a:avLst/>
            <a:gdLst/>
            <a:ahLst/>
            <a:cxnLst/>
            <a:rect l="l" t="t" r="r" b="b"/>
            <a:pathLst>
              <a:path w="945880" h="236470">
                <a:moveTo>
                  <a:pt x="0" y="0"/>
                </a:moveTo>
                <a:lnTo>
                  <a:pt x="945880" y="0"/>
                </a:lnTo>
                <a:lnTo>
                  <a:pt x="945880" y="236470"/>
                </a:lnTo>
                <a:lnTo>
                  <a:pt x="0" y="2364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706082" y="1952203"/>
            <a:ext cx="992463" cy="992463"/>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220"/>
            </a:solidFill>
          </p:spPr>
        </p:sp>
        <p:sp>
          <p:nvSpPr>
            <p:cNvPr id="11" name="TextBox 11"/>
            <p:cNvSpPr txBox="1"/>
            <p:nvPr/>
          </p:nvSpPr>
          <p:spPr>
            <a:xfrm>
              <a:off x="76200" y="19050"/>
              <a:ext cx="660400" cy="717550"/>
            </a:xfrm>
            <a:prstGeom prst="rect">
              <a:avLst/>
            </a:prstGeom>
          </p:spPr>
          <p:txBody>
            <a:bodyPr lIns="50800" tIns="50800" rIns="50800" bIns="50800" rtlCol="0" anchor="ctr"/>
            <a:lstStyle/>
            <a:p>
              <a:pPr algn="ctr">
                <a:lnSpc>
                  <a:spcPts val="3779"/>
                </a:lnSpc>
                <a:spcBef>
                  <a:spcPct val="0"/>
                </a:spcBef>
              </a:pPr>
              <a:r>
                <a:rPr lang="en-US" sz="2699">
                  <a:solidFill>
                    <a:srgbClr val="FFFEFE"/>
                  </a:solidFill>
                  <a:latin typeface="Gotham"/>
                  <a:ea typeface="Gotham"/>
                  <a:cs typeface="Gotham"/>
                  <a:sym typeface="Gotham"/>
                </a:rPr>
                <a:t>1</a:t>
              </a:r>
            </a:p>
          </p:txBody>
        </p:sp>
      </p:grpSp>
      <p:grpSp>
        <p:nvGrpSpPr>
          <p:cNvPr id="12" name="Group 12"/>
          <p:cNvGrpSpPr/>
          <p:nvPr/>
        </p:nvGrpSpPr>
        <p:grpSpPr>
          <a:xfrm>
            <a:off x="948235" y="4447339"/>
            <a:ext cx="508158" cy="543805"/>
            <a:chOff x="0" y="0"/>
            <a:chExt cx="812800" cy="869819"/>
          </a:xfrm>
        </p:grpSpPr>
        <p:sp>
          <p:nvSpPr>
            <p:cNvPr id="13" name="Freeform 13"/>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4" name="TextBox 14"/>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4</a:t>
              </a:r>
            </a:p>
          </p:txBody>
        </p:sp>
      </p:grpSp>
      <p:grpSp>
        <p:nvGrpSpPr>
          <p:cNvPr id="15" name="Group 15"/>
          <p:cNvGrpSpPr/>
          <p:nvPr/>
        </p:nvGrpSpPr>
        <p:grpSpPr>
          <a:xfrm>
            <a:off x="948235" y="3107362"/>
            <a:ext cx="508158" cy="543805"/>
            <a:chOff x="0" y="0"/>
            <a:chExt cx="812800" cy="869819"/>
          </a:xfrm>
        </p:grpSpPr>
        <p:sp>
          <p:nvSpPr>
            <p:cNvPr id="16" name="Freeform 16"/>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7" name="TextBox 17"/>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2</a:t>
              </a:r>
            </a:p>
          </p:txBody>
        </p:sp>
      </p:grpSp>
      <p:grpSp>
        <p:nvGrpSpPr>
          <p:cNvPr id="18" name="Group 18"/>
          <p:cNvGrpSpPr/>
          <p:nvPr/>
        </p:nvGrpSpPr>
        <p:grpSpPr>
          <a:xfrm>
            <a:off x="948235" y="5115753"/>
            <a:ext cx="508158" cy="543805"/>
            <a:chOff x="0" y="0"/>
            <a:chExt cx="812800" cy="869819"/>
          </a:xfrm>
        </p:grpSpPr>
        <p:sp>
          <p:nvSpPr>
            <p:cNvPr id="19" name="Freeform 19"/>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0" name="TextBox 20"/>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5</a:t>
              </a:r>
            </a:p>
          </p:txBody>
        </p:sp>
      </p:grpSp>
      <p:grpSp>
        <p:nvGrpSpPr>
          <p:cNvPr id="21" name="Group 21"/>
          <p:cNvGrpSpPr/>
          <p:nvPr/>
        </p:nvGrpSpPr>
        <p:grpSpPr>
          <a:xfrm>
            <a:off x="948235" y="3776486"/>
            <a:ext cx="508158" cy="543805"/>
            <a:chOff x="0" y="0"/>
            <a:chExt cx="812800" cy="869819"/>
          </a:xfrm>
        </p:grpSpPr>
        <p:sp>
          <p:nvSpPr>
            <p:cNvPr id="22" name="Freeform 22"/>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3" name="TextBox 23"/>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3</a:t>
              </a:r>
            </a:p>
          </p:txBody>
        </p:sp>
      </p:grpSp>
      <p:grpSp>
        <p:nvGrpSpPr>
          <p:cNvPr id="24" name="Group 24"/>
          <p:cNvGrpSpPr/>
          <p:nvPr/>
        </p:nvGrpSpPr>
        <p:grpSpPr>
          <a:xfrm>
            <a:off x="948235" y="6455730"/>
            <a:ext cx="508158" cy="543805"/>
            <a:chOff x="0" y="0"/>
            <a:chExt cx="812800" cy="869819"/>
          </a:xfrm>
        </p:grpSpPr>
        <p:sp>
          <p:nvSpPr>
            <p:cNvPr id="25" name="Freeform 25"/>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6" name="TextBox 26"/>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7</a:t>
              </a:r>
            </a:p>
          </p:txBody>
        </p:sp>
      </p:grpSp>
      <p:grpSp>
        <p:nvGrpSpPr>
          <p:cNvPr id="27" name="Group 27"/>
          <p:cNvGrpSpPr/>
          <p:nvPr/>
        </p:nvGrpSpPr>
        <p:grpSpPr>
          <a:xfrm>
            <a:off x="948235" y="5784877"/>
            <a:ext cx="508158" cy="543805"/>
            <a:chOff x="0" y="0"/>
            <a:chExt cx="812800" cy="869819"/>
          </a:xfrm>
        </p:grpSpPr>
        <p:sp>
          <p:nvSpPr>
            <p:cNvPr id="28" name="Freeform 28"/>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9" name="TextBox 29"/>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6</a:t>
              </a:r>
            </a:p>
          </p:txBody>
        </p:sp>
      </p:grpSp>
      <p:sp>
        <p:nvSpPr>
          <p:cNvPr id="32" name="TextBox 32"/>
          <p:cNvSpPr txBox="1"/>
          <p:nvPr/>
        </p:nvSpPr>
        <p:spPr>
          <a:xfrm>
            <a:off x="3024989" y="6052870"/>
            <a:ext cx="8568692" cy="1614296"/>
          </a:xfrm>
          <a:prstGeom prst="rect">
            <a:avLst/>
          </a:prstGeom>
        </p:spPr>
        <p:txBody>
          <a:bodyPr lIns="0" tIns="0" rIns="0" bIns="0" rtlCol="0" anchor="t">
            <a:spAutoFit/>
          </a:bodyPr>
          <a:lstStyle/>
          <a:p>
            <a:pPr algn="l">
              <a:lnSpc>
                <a:spcPts val="3234"/>
              </a:lnSpc>
            </a:pPr>
            <a:r>
              <a:rPr lang="en-US" sz="2100" spc="-197">
                <a:solidFill>
                  <a:srgbClr val="191919"/>
                </a:solidFill>
                <a:latin typeface="Gotham Light"/>
                <a:ea typeface="Gotham Light"/>
                <a:cs typeface="Gotham Light"/>
                <a:sym typeface="Gotham Light"/>
              </a:rPr>
              <a:t>Lorem ipsum dolor sit amet, consectetur adipiscing elit. Etiam vitae tellus risus. Sed fringilla commodo tellus, rutrum lacinia dui scelerisque in. Vestibulum velit velit, condimentum quis ante pretium, bibendum fermentum neque. Pellentesque viverra volutpat neque quis dapibus. Sed in elit justo</a:t>
            </a:r>
          </a:p>
        </p:txBody>
      </p:sp>
      <p:sp>
        <p:nvSpPr>
          <p:cNvPr id="33" name="TextBox 33"/>
          <p:cNvSpPr txBox="1"/>
          <p:nvPr/>
        </p:nvSpPr>
        <p:spPr>
          <a:xfrm>
            <a:off x="2898696" y="2810652"/>
            <a:ext cx="6727836" cy="2052926"/>
          </a:xfrm>
          <a:prstGeom prst="rect">
            <a:avLst/>
          </a:prstGeom>
        </p:spPr>
        <p:txBody>
          <a:bodyPr lIns="0" tIns="0" rIns="0" bIns="0" rtlCol="0" anchor="t">
            <a:spAutoFit/>
          </a:bodyPr>
          <a:lstStyle/>
          <a:p>
            <a:pPr algn="l">
              <a:lnSpc>
                <a:spcPts val="15266"/>
              </a:lnSpc>
            </a:pPr>
            <a:r>
              <a:rPr lang="en-US" sz="15738" b="1" spc="786">
                <a:solidFill>
                  <a:srgbClr val="191919"/>
                </a:solidFill>
                <a:latin typeface="Gotham Bold"/>
                <a:ea typeface="Gotham Bold"/>
                <a:cs typeface="Gotham Bold"/>
                <a:sym typeface="Gotham Bold"/>
              </a:rPr>
              <a:t>Olá,</a:t>
            </a:r>
          </a:p>
        </p:txBody>
      </p:sp>
      <p:sp>
        <p:nvSpPr>
          <p:cNvPr id="34" name="TextBox 34"/>
          <p:cNvSpPr txBox="1"/>
          <p:nvPr/>
        </p:nvSpPr>
        <p:spPr>
          <a:xfrm>
            <a:off x="3024989" y="4755763"/>
            <a:ext cx="6598813" cy="590640"/>
          </a:xfrm>
          <a:prstGeom prst="rect">
            <a:avLst/>
          </a:prstGeom>
        </p:spPr>
        <p:txBody>
          <a:bodyPr lIns="0" tIns="0" rIns="0" bIns="0" rtlCol="0" anchor="t">
            <a:spAutoFit/>
          </a:bodyPr>
          <a:lstStyle/>
          <a:p>
            <a:pPr algn="l">
              <a:lnSpc>
                <a:spcPts val="4858"/>
              </a:lnSpc>
            </a:pPr>
            <a:r>
              <a:rPr lang="en-US" sz="3470" b="1">
                <a:solidFill>
                  <a:srgbClr val="191919"/>
                </a:solidFill>
                <a:latin typeface="Gotham Bold"/>
                <a:ea typeface="Gotham Bold"/>
                <a:cs typeface="Gotham Bold"/>
                <a:sym typeface="Gotham Bold"/>
              </a:rPr>
              <a:t>Eu sou fulano(a)</a:t>
            </a:r>
          </a:p>
        </p:txBody>
      </p:sp>
      <p:sp>
        <p:nvSpPr>
          <p:cNvPr id="35" name="TextBox 35"/>
          <p:cNvSpPr txBox="1"/>
          <p:nvPr/>
        </p:nvSpPr>
        <p:spPr>
          <a:xfrm>
            <a:off x="3024989" y="5311253"/>
            <a:ext cx="5045329" cy="322517"/>
          </a:xfrm>
          <a:prstGeom prst="rect">
            <a:avLst/>
          </a:prstGeom>
        </p:spPr>
        <p:txBody>
          <a:bodyPr lIns="0" tIns="0" rIns="0" bIns="0" rtlCol="0" anchor="t">
            <a:spAutoFit/>
          </a:bodyPr>
          <a:lstStyle/>
          <a:p>
            <a:pPr algn="l">
              <a:lnSpc>
                <a:spcPts val="2698"/>
              </a:lnSpc>
            </a:pPr>
            <a:r>
              <a:rPr lang="en-US" sz="1927" i="1">
                <a:solidFill>
                  <a:srgbClr val="191919"/>
                </a:solidFill>
                <a:latin typeface="Gotham Italics"/>
                <a:ea typeface="Gotham Italics"/>
                <a:cs typeface="Gotham Italics"/>
                <a:sym typeface="Gotham Italics"/>
              </a:rPr>
              <a:t>Artista</a:t>
            </a:r>
          </a:p>
        </p:txBody>
      </p:sp>
      <p:grpSp>
        <p:nvGrpSpPr>
          <p:cNvPr id="36" name="Group 36"/>
          <p:cNvGrpSpPr/>
          <p:nvPr/>
        </p:nvGrpSpPr>
        <p:grpSpPr>
          <a:xfrm>
            <a:off x="948235" y="7123361"/>
            <a:ext cx="508158" cy="543805"/>
            <a:chOff x="0" y="0"/>
            <a:chExt cx="812800" cy="869819"/>
          </a:xfrm>
        </p:grpSpPr>
        <p:sp>
          <p:nvSpPr>
            <p:cNvPr id="37" name="Freeform 37"/>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8" name="TextBox 38"/>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8</a:t>
              </a:r>
            </a:p>
          </p:txBody>
        </p:sp>
      </p:grpSp>
      <p:grpSp>
        <p:nvGrpSpPr>
          <p:cNvPr id="39" name="Group 39"/>
          <p:cNvGrpSpPr/>
          <p:nvPr/>
        </p:nvGrpSpPr>
        <p:grpSpPr>
          <a:xfrm>
            <a:off x="948235" y="7790991"/>
            <a:ext cx="508158" cy="543805"/>
            <a:chOff x="0" y="0"/>
            <a:chExt cx="812800" cy="869819"/>
          </a:xfrm>
        </p:grpSpPr>
        <p:sp>
          <p:nvSpPr>
            <p:cNvPr id="40" name="Freeform 40"/>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41" name="TextBox 41"/>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9</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grpSp>
        <p:nvGrpSpPr>
          <p:cNvPr id="5" name="Group 5"/>
          <p:cNvGrpSpPr/>
          <p:nvPr/>
        </p:nvGrpSpPr>
        <p:grpSpPr>
          <a:xfrm>
            <a:off x="10839671" y="1555884"/>
            <a:ext cx="5946689" cy="3317308"/>
            <a:chOff x="0" y="0"/>
            <a:chExt cx="7928919" cy="4423077"/>
          </a:xfrm>
        </p:grpSpPr>
        <p:pic>
          <p:nvPicPr>
            <p:cNvPr id="6" name="Picture 6"/>
            <p:cNvPicPr>
              <a:picLocks noChangeAspect="1"/>
            </p:cNvPicPr>
            <p:nvPr/>
          </p:nvPicPr>
          <p:blipFill>
            <a:blip r:embed="rId2"/>
            <a:srcRect l="15070" r="15070"/>
            <a:stretch>
              <a:fillRect/>
            </a:stretch>
          </p:blipFill>
          <p:spPr>
            <a:xfrm>
              <a:off x="0" y="0"/>
              <a:ext cx="7928919" cy="4423077"/>
            </a:xfrm>
            <a:prstGeom prst="rect">
              <a:avLst/>
            </a:prstGeom>
          </p:spPr>
        </p:pic>
      </p:grpSp>
      <p:sp>
        <p:nvSpPr>
          <p:cNvPr id="10" name="Freeform 10"/>
          <p:cNvSpPr/>
          <p:nvPr/>
        </p:nvSpPr>
        <p:spPr>
          <a:xfrm>
            <a:off x="16313420" y="910465"/>
            <a:ext cx="945880" cy="236470"/>
          </a:xfrm>
          <a:custGeom>
            <a:avLst/>
            <a:gdLst/>
            <a:ahLst/>
            <a:cxnLst/>
            <a:rect l="l" t="t" r="r" b="b"/>
            <a:pathLst>
              <a:path w="945880" h="236470">
                <a:moveTo>
                  <a:pt x="0" y="0"/>
                </a:moveTo>
                <a:lnTo>
                  <a:pt x="945880" y="0"/>
                </a:lnTo>
                <a:lnTo>
                  <a:pt x="945880" y="236470"/>
                </a:lnTo>
                <a:lnTo>
                  <a:pt x="0" y="2364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1" name="Group 11"/>
          <p:cNvGrpSpPr/>
          <p:nvPr/>
        </p:nvGrpSpPr>
        <p:grpSpPr>
          <a:xfrm>
            <a:off x="709357" y="2648112"/>
            <a:ext cx="992463" cy="99246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220"/>
            </a:solidFill>
          </p:spPr>
        </p:sp>
        <p:sp>
          <p:nvSpPr>
            <p:cNvPr id="13" name="TextBox 13"/>
            <p:cNvSpPr txBox="1"/>
            <p:nvPr/>
          </p:nvSpPr>
          <p:spPr>
            <a:xfrm>
              <a:off x="76200" y="19050"/>
              <a:ext cx="660400" cy="717550"/>
            </a:xfrm>
            <a:prstGeom prst="rect">
              <a:avLst/>
            </a:prstGeom>
          </p:spPr>
          <p:txBody>
            <a:bodyPr lIns="50800" tIns="50800" rIns="50800" bIns="50800" rtlCol="0" anchor="ctr"/>
            <a:lstStyle/>
            <a:p>
              <a:pPr algn="ctr">
                <a:lnSpc>
                  <a:spcPts val="3779"/>
                </a:lnSpc>
                <a:spcBef>
                  <a:spcPct val="0"/>
                </a:spcBef>
              </a:pPr>
              <a:r>
                <a:rPr lang="en-US" sz="2699">
                  <a:solidFill>
                    <a:srgbClr val="FFFEFE"/>
                  </a:solidFill>
                  <a:latin typeface="Gotham"/>
                  <a:ea typeface="Gotham"/>
                  <a:cs typeface="Gotham"/>
                  <a:sym typeface="Gotham"/>
                </a:rPr>
                <a:t>2</a:t>
              </a:r>
            </a:p>
          </p:txBody>
        </p:sp>
      </p:grpSp>
      <p:grpSp>
        <p:nvGrpSpPr>
          <p:cNvPr id="14" name="Group 14"/>
          <p:cNvGrpSpPr/>
          <p:nvPr/>
        </p:nvGrpSpPr>
        <p:grpSpPr>
          <a:xfrm>
            <a:off x="951509" y="4428296"/>
            <a:ext cx="508158" cy="543805"/>
            <a:chOff x="0" y="0"/>
            <a:chExt cx="812800" cy="869819"/>
          </a:xfrm>
        </p:grpSpPr>
        <p:sp>
          <p:nvSpPr>
            <p:cNvPr id="15" name="Freeform 15"/>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6" name="TextBox 16"/>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4</a:t>
              </a:r>
            </a:p>
          </p:txBody>
        </p:sp>
      </p:grpSp>
      <p:grpSp>
        <p:nvGrpSpPr>
          <p:cNvPr id="17" name="Group 17"/>
          <p:cNvGrpSpPr/>
          <p:nvPr/>
        </p:nvGrpSpPr>
        <p:grpSpPr>
          <a:xfrm>
            <a:off x="951509" y="1982349"/>
            <a:ext cx="508158" cy="543805"/>
            <a:chOff x="0" y="0"/>
            <a:chExt cx="812800" cy="869819"/>
          </a:xfrm>
        </p:grpSpPr>
        <p:sp>
          <p:nvSpPr>
            <p:cNvPr id="18" name="Freeform 18"/>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9" name="TextBox 19"/>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1</a:t>
              </a:r>
            </a:p>
          </p:txBody>
        </p:sp>
      </p:grpSp>
      <p:grpSp>
        <p:nvGrpSpPr>
          <p:cNvPr id="20" name="Group 20"/>
          <p:cNvGrpSpPr/>
          <p:nvPr/>
        </p:nvGrpSpPr>
        <p:grpSpPr>
          <a:xfrm>
            <a:off x="951509" y="5094059"/>
            <a:ext cx="508158" cy="543805"/>
            <a:chOff x="0" y="0"/>
            <a:chExt cx="812800" cy="869819"/>
          </a:xfrm>
        </p:grpSpPr>
        <p:sp>
          <p:nvSpPr>
            <p:cNvPr id="21" name="Freeform 21"/>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2" name="TextBox 22"/>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5</a:t>
              </a:r>
            </a:p>
          </p:txBody>
        </p:sp>
      </p:grpSp>
      <p:grpSp>
        <p:nvGrpSpPr>
          <p:cNvPr id="23" name="Group 23"/>
          <p:cNvGrpSpPr/>
          <p:nvPr/>
        </p:nvGrpSpPr>
        <p:grpSpPr>
          <a:xfrm>
            <a:off x="951509" y="3762533"/>
            <a:ext cx="508158" cy="543805"/>
            <a:chOff x="0" y="0"/>
            <a:chExt cx="812800" cy="869819"/>
          </a:xfrm>
        </p:grpSpPr>
        <p:sp>
          <p:nvSpPr>
            <p:cNvPr id="24" name="Freeform 24"/>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5" name="TextBox 25"/>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3</a:t>
              </a:r>
            </a:p>
          </p:txBody>
        </p:sp>
      </p:grpSp>
      <p:grpSp>
        <p:nvGrpSpPr>
          <p:cNvPr id="26" name="Group 26"/>
          <p:cNvGrpSpPr/>
          <p:nvPr/>
        </p:nvGrpSpPr>
        <p:grpSpPr>
          <a:xfrm>
            <a:off x="951509" y="6425585"/>
            <a:ext cx="508158" cy="543805"/>
            <a:chOff x="0" y="0"/>
            <a:chExt cx="812800" cy="869819"/>
          </a:xfrm>
        </p:grpSpPr>
        <p:sp>
          <p:nvSpPr>
            <p:cNvPr id="27" name="Freeform 27"/>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8" name="TextBox 28"/>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7</a:t>
              </a:r>
            </a:p>
          </p:txBody>
        </p:sp>
      </p:grpSp>
      <p:grpSp>
        <p:nvGrpSpPr>
          <p:cNvPr id="29" name="Group 29"/>
          <p:cNvGrpSpPr/>
          <p:nvPr/>
        </p:nvGrpSpPr>
        <p:grpSpPr>
          <a:xfrm>
            <a:off x="951509" y="5759822"/>
            <a:ext cx="508158" cy="543805"/>
            <a:chOff x="0" y="0"/>
            <a:chExt cx="812800" cy="869819"/>
          </a:xfrm>
        </p:grpSpPr>
        <p:sp>
          <p:nvSpPr>
            <p:cNvPr id="30" name="Freeform 30"/>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1" name="TextBox 31"/>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6</a:t>
              </a:r>
            </a:p>
          </p:txBody>
        </p:sp>
      </p:grpSp>
      <p:grpSp>
        <p:nvGrpSpPr>
          <p:cNvPr id="32" name="Group 32"/>
          <p:cNvGrpSpPr/>
          <p:nvPr/>
        </p:nvGrpSpPr>
        <p:grpSpPr>
          <a:xfrm rot="973833">
            <a:off x="13349702" y="5693519"/>
            <a:ext cx="2660764" cy="3271778"/>
            <a:chOff x="0" y="0"/>
            <a:chExt cx="3547686" cy="4362370"/>
          </a:xfrm>
        </p:grpSpPr>
        <p:pic>
          <p:nvPicPr>
            <p:cNvPr id="33" name="Picture 33"/>
            <p:cNvPicPr>
              <a:picLocks noChangeAspect="1"/>
            </p:cNvPicPr>
            <p:nvPr/>
          </p:nvPicPr>
          <p:blipFill>
            <a:blip r:embed="rId2"/>
            <a:srcRect l="34153" r="34153"/>
            <a:stretch>
              <a:fillRect/>
            </a:stretch>
          </p:blipFill>
          <p:spPr>
            <a:xfrm>
              <a:off x="0" y="0"/>
              <a:ext cx="3547686" cy="4362370"/>
            </a:xfrm>
            <a:prstGeom prst="rect">
              <a:avLst/>
            </a:prstGeom>
          </p:spPr>
        </p:pic>
      </p:grpSp>
      <p:grpSp>
        <p:nvGrpSpPr>
          <p:cNvPr id="34" name="Group 34"/>
          <p:cNvGrpSpPr/>
          <p:nvPr/>
        </p:nvGrpSpPr>
        <p:grpSpPr>
          <a:xfrm rot="-542939">
            <a:off x="10421778" y="5395495"/>
            <a:ext cx="2636985" cy="3669773"/>
            <a:chOff x="0" y="0"/>
            <a:chExt cx="3515979" cy="4893030"/>
          </a:xfrm>
        </p:grpSpPr>
        <p:pic>
          <p:nvPicPr>
            <p:cNvPr id="35" name="Picture 35"/>
            <p:cNvPicPr>
              <a:picLocks noChangeAspect="1"/>
            </p:cNvPicPr>
            <p:nvPr/>
          </p:nvPicPr>
          <p:blipFill>
            <a:blip r:embed="rId2"/>
            <a:srcRect l="35998" r="35998"/>
            <a:stretch>
              <a:fillRect/>
            </a:stretch>
          </p:blipFill>
          <p:spPr>
            <a:xfrm>
              <a:off x="0" y="0"/>
              <a:ext cx="3515979" cy="4893030"/>
            </a:xfrm>
            <a:prstGeom prst="rect">
              <a:avLst/>
            </a:prstGeom>
          </p:spPr>
        </p:pic>
      </p:grpSp>
      <p:grpSp>
        <p:nvGrpSpPr>
          <p:cNvPr id="36" name="Group 36"/>
          <p:cNvGrpSpPr/>
          <p:nvPr/>
        </p:nvGrpSpPr>
        <p:grpSpPr>
          <a:xfrm>
            <a:off x="951509" y="7093216"/>
            <a:ext cx="508158" cy="543805"/>
            <a:chOff x="0" y="0"/>
            <a:chExt cx="812800" cy="869819"/>
          </a:xfrm>
        </p:grpSpPr>
        <p:sp>
          <p:nvSpPr>
            <p:cNvPr id="37" name="Freeform 37"/>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8" name="TextBox 38"/>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8</a:t>
              </a:r>
            </a:p>
          </p:txBody>
        </p:sp>
      </p:grpSp>
      <p:grpSp>
        <p:nvGrpSpPr>
          <p:cNvPr id="39" name="Group 39"/>
          <p:cNvGrpSpPr/>
          <p:nvPr/>
        </p:nvGrpSpPr>
        <p:grpSpPr>
          <a:xfrm>
            <a:off x="951509" y="7760846"/>
            <a:ext cx="508158" cy="543805"/>
            <a:chOff x="0" y="0"/>
            <a:chExt cx="812800" cy="869819"/>
          </a:xfrm>
        </p:grpSpPr>
        <p:sp>
          <p:nvSpPr>
            <p:cNvPr id="40" name="Freeform 40"/>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41" name="TextBox 41"/>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9</a:t>
              </a:r>
            </a:p>
          </p:txBody>
        </p:sp>
      </p:grpSp>
      <p:sp>
        <p:nvSpPr>
          <p:cNvPr id="42" name="TextBox 42"/>
          <p:cNvSpPr txBox="1"/>
          <p:nvPr/>
        </p:nvSpPr>
        <p:spPr>
          <a:xfrm>
            <a:off x="2687900" y="2194500"/>
            <a:ext cx="6039059" cy="1102455"/>
          </a:xfrm>
          <a:prstGeom prst="rect">
            <a:avLst/>
          </a:prstGeom>
        </p:spPr>
        <p:txBody>
          <a:bodyPr lIns="0" tIns="0" rIns="0" bIns="0" rtlCol="0" anchor="t">
            <a:spAutoFit/>
          </a:bodyPr>
          <a:lstStyle/>
          <a:p>
            <a:pPr algn="l">
              <a:lnSpc>
                <a:spcPts val="9059"/>
              </a:lnSpc>
            </a:pPr>
            <a:r>
              <a:rPr lang="en-US" sz="6471" b="1">
                <a:solidFill>
                  <a:srgbClr val="191919"/>
                </a:solidFill>
                <a:latin typeface="Gotham Bold"/>
                <a:ea typeface="Gotham Bold"/>
                <a:cs typeface="Gotham Bold"/>
                <a:sym typeface="Gotham Bold"/>
              </a:rPr>
              <a:t>Formação</a:t>
            </a:r>
          </a:p>
        </p:txBody>
      </p:sp>
      <p:sp>
        <p:nvSpPr>
          <p:cNvPr id="43" name="TextBox 43"/>
          <p:cNvSpPr txBox="1"/>
          <p:nvPr/>
        </p:nvSpPr>
        <p:spPr>
          <a:xfrm>
            <a:off x="2687900" y="3805499"/>
            <a:ext cx="5999050" cy="811530"/>
          </a:xfrm>
          <a:prstGeom prst="rect">
            <a:avLst/>
          </a:prstGeom>
        </p:spPr>
        <p:txBody>
          <a:bodyPr lIns="0" tIns="0" rIns="0" bIns="0" rtlCol="0" anchor="t">
            <a:spAutoFit/>
          </a:bodyPr>
          <a:lstStyle/>
          <a:p>
            <a:pPr algn="l">
              <a:lnSpc>
                <a:spcPts val="3239"/>
              </a:lnSpc>
            </a:pPr>
            <a:r>
              <a:rPr lang="en-US" sz="2399" b="1" spc="59">
                <a:solidFill>
                  <a:srgbClr val="191919"/>
                </a:solidFill>
                <a:latin typeface="Gotham Bold"/>
                <a:ea typeface="Gotham Bold"/>
                <a:cs typeface="Gotham Bold"/>
                <a:sym typeface="Gotham Bold"/>
              </a:rPr>
              <a:t>XXXX-XXXX</a:t>
            </a:r>
          </a:p>
          <a:p>
            <a:pPr algn="l">
              <a:lnSpc>
                <a:spcPts val="3239"/>
              </a:lnSpc>
            </a:pPr>
            <a:r>
              <a:rPr lang="en-US" sz="2399" b="1" spc="59">
                <a:solidFill>
                  <a:srgbClr val="191919"/>
                </a:solidFill>
                <a:latin typeface="Gotham Bold"/>
                <a:ea typeface="Gotham Bold"/>
                <a:cs typeface="Gotham Bold"/>
                <a:sym typeface="Gotham Bold"/>
              </a:rPr>
              <a:t>Universidade Teste</a:t>
            </a:r>
          </a:p>
        </p:txBody>
      </p:sp>
      <p:sp>
        <p:nvSpPr>
          <p:cNvPr id="44" name="TextBox 44"/>
          <p:cNvSpPr txBox="1"/>
          <p:nvPr/>
        </p:nvSpPr>
        <p:spPr>
          <a:xfrm>
            <a:off x="2687900" y="6130418"/>
            <a:ext cx="5999050" cy="811530"/>
          </a:xfrm>
          <a:prstGeom prst="rect">
            <a:avLst/>
          </a:prstGeom>
        </p:spPr>
        <p:txBody>
          <a:bodyPr lIns="0" tIns="0" rIns="0" bIns="0" rtlCol="0" anchor="t">
            <a:spAutoFit/>
          </a:bodyPr>
          <a:lstStyle/>
          <a:p>
            <a:pPr algn="l">
              <a:lnSpc>
                <a:spcPts val="3239"/>
              </a:lnSpc>
            </a:pPr>
            <a:r>
              <a:rPr lang="en-US" sz="2399" b="1" spc="59">
                <a:solidFill>
                  <a:srgbClr val="191919"/>
                </a:solidFill>
                <a:latin typeface="Gotham Bold"/>
                <a:ea typeface="Gotham Bold"/>
                <a:cs typeface="Gotham Bold"/>
                <a:sym typeface="Gotham Bold"/>
              </a:rPr>
              <a:t>XXXX-XXXX</a:t>
            </a:r>
          </a:p>
          <a:p>
            <a:pPr algn="l">
              <a:lnSpc>
                <a:spcPts val="3239"/>
              </a:lnSpc>
            </a:pPr>
            <a:r>
              <a:rPr lang="en-US" sz="2399" b="1" spc="59">
                <a:solidFill>
                  <a:srgbClr val="191919"/>
                </a:solidFill>
                <a:latin typeface="Gotham Bold"/>
                <a:ea typeface="Gotham Bold"/>
                <a:cs typeface="Gotham Bold"/>
                <a:sym typeface="Gotham Bold"/>
              </a:rPr>
              <a:t>Curso teste</a:t>
            </a:r>
          </a:p>
        </p:txBody>
      </p:sp>
      <p:sp>
        <p:nvSpPr>
          <p:cNvPr id="45" name="TextBox 45"/>
          <p:cNvSpPr txBox="1"/>
          <p:nvPr/>
        </p:nvSpPr>
        <p:spPr>
          <a:xfrm>
            <a:off x="2687900" y="7002809"/>
            <a:ext cx="5999050" cy="771525"/>
          </a:xfrm>
          <a:prstGeom prst="rect">
            <a:avLst/>
          </a:prstGeom>
        </p:spPr>
        <p:txBody>
          <a:bodyPr lIns="0" tIns="0" rIns="0" bIns="0" rtlCol="0" anchor="t">
            <a:spAutoFit/>
          </a:bodyPr>
          <a:lstStyle/>
          <a:p>
            <a:pPr marL="0" lvl="0" indent="0" algn="l">
              <a:lnSpc>
                <a:spcPts val="2025"/>
              </a:lnSpc>
              <a:spcBef>
                <a:spcPct val="0"/>
              </a:spcBef>
            </a:pPr>
            <a:r>
              <a:rPr lang="en-US" sz="1500" spc="37">
                <a:solidFill>
                  <a:srgbClr val="191919"/>
                </a:solidFill>
                <a:latin typeface="Gotham"/>
                <a:ea typeface="Gotham"/>
                <a:cs typeface="Gotham"/>
                <a:sym typeface="Gotham"/>
              </a:rPr>
              <a:t>Lorem ipsum dolor sit amet, consectetur adipiscing elit. Vestibulum eleifend tellus et iaculis iaculis. Cras ac nisl id est scelerisque pretium vel et dui. </a:t>
            </a:r>
          </a:p>
        </p:txBody>
      </p:sp>
      <p:sp>
        <p:nvSpPr>
          <p:cNvPr id="46" name="TextBox 46"/>
          <p:cNvSpPr txBox="1"/>
          <p:nvPr/>
        </p:nvSpPr>
        <p:spPr>
          <a:xfrm>
            <a:off x="2727909" y="4777324"/>
            <a:ext cx="5999050" cy="771525"/>
          </a:xfrm>
          <a:prstGeom prst="rect">
            <a:avLst/>
          </a:prstGeom>
        </p:spPr>
        <p:txBody>
          <a:bodyPr lIns="0" tIns="0" rIns="0" bIns="0" rtlCol="0" anchor="t">
            <a:spAutoFit/>
          </a:bodyPr>
          <a:lstStyle/>
          <a:p>
            <a:pPr marL="0" lvl="0" indent="0" algn="l">
              <a:lnSpc>
                <a:spcPts val="2025"/>
              </a:lnSpc>
              <a:spcBef>
                <a:spcPct val="0"/>
              </a:spcBef>
            </a:pPr>
            <a:r>
              <a:rPr lang="en-US" sz="1500" spc="37">
                <a:solidFill>
                  <a:srgbClr val="191919"/>
                </a:solidFill>
                <a:latin typeface="Gotham"/>
                <a:ea typeface="Gotham"/>
                <a:cs typeface="Gotham"/>
                <a:sym typeface="Gotham"/>
              </a:rPr>
              <a:t>Lorem ipsum dolor sit amet, consectetur adipiscing elit. Vestibulum eleifend tellus et iaculis iaculis. Cras ac nisl id est scelerisque pretium vel et dui.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grpSp>
        <p:nvGrpSpPr>
          <p:cNvPr id="2" name="Group 2"/>
          <p:cNvGrpSpPr/>
          <p:nvPr/>
        </p:nvGrpSpPr>
        <p:grpSpPr>
          <a:xfrm>
            <a:off x="11312611" y="1028700"/>
            <a:ext cx="4556554" cy="3317308"/>
            <a:chOff x="0" y="0"/>
            <a:chExt cx="6075405" cy="4423077"/>
          </a:xfrm>
        </p:grpSpPr>
        <p:pic>
          <p:nvPicPr>
            <p:cNvPr id="3" name="Picture 3"/>
            <p:cNvPicPr>
              <a:picLocks noChangeAspect="1"/>
            </p:cNvPicPr>
            <p:nvPr/>
          </p:nvPicPr>
          <p:blipFill>
            <a:blip r:embed="rId2"/>
            <a:srcRect l="23235" r="23235"/>
            <a:stretch>
              <a:fillRect/>
            </a:stretch>
          </p:blipFill>
          <p:spPr>
            <a:xfrm>
              <a:off x="0" y="0"/>
              <a:ext cx="6075405" cy="4423077"/>
            </a:xfrm>
            <a:prstGeom prst="rect">
              <a:avLst/>
            </a:prstGeom>
          </p:spPr>
        </p:pic>
      </p:grpSp>
      <p:grpSp>
        <p:nvGrpSpPr>
          <p:cNvPr id="7" name="Group 7"/>
          <p:cNvGrpSpPr/>
          <p:nvPr/>
        </p:nvGrpSpPr>
        <p:grpSpPr>
          <a:xfrm>
            <a:off x="709357" y="3315742"/>
            <a:ext cx="992463" cy="99246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220"/>
            </a:solidFill>
          </p:spPr>
        </p:sp>
        <p:sp>
          <p:nvSpPr>
            <p:cNvPr id="9" name="TextBox 9"/>
            <p:cNvSpPr txBox="1"/>
            <p:nvPr/>
          </p:nvSpPr>
          <p:spPr>
            <a:xfrm>
              <a:off x="76200" y="19050"/>
              <a:ext cx="660400" cy="717550"/>
            </a:xfrm>
            <a:prstGeom prst="rect">
              <a:avLst/>
            </a:prstGeom>
          </p:spPr>
          <p:txBody>
            <a:bodyPr lIns="50800" tIns="50800" rIns="50800" bIns="50800" rtlCol="0" anchor="ctr"/>
            <a:lstStyle/>
            <a:p>
              <a:pPr algn="ctr">
                <a:lnSpc>
                  <a:spcPts val="3779"/>
                </a:lnSpc>
                <a:spcBef>
                  <a:spcPct val="0"/>
                </a:spcBef>
              </a:pPr>
              <a:r>
                <a:rPr lang="en-US" sz="2699">
                  <a:solidFill>
                    <a:srgbClr val="FFFEFE"/>
                  </a:solidFill>
                  <a:latin typeface="Gotham"/>
                  <a:ea typeface="Gotham"/>
                  <a:cs typeface="Gotham"/>
                  <a:sym typeface="Gotham"/>
                </a:rPr>
                <a:t>3</a:t>
              </a:r>
            </a:p>
          </p:txBody>
        </p:sp>
      </p:grpSp>
      <p:grpSp>
        <p:nvGrpSpPr>
          <p:cNvPr id="10" name="Group 10"/>
          <p:cNvGrpSpPr/>
          <p:nvPr/>
        </p:nvGrpSpPr>
        <p:grpSpPr>
          <a:xfrm>
            <a:off x="951509" y="4428296"/>
            <a:ext cx="508158" cy="543805"/>
            <a:chOff x="0" y="0"/>
            <a:chExt cx="812800" cy="869819"/>
          </a:xfrm>
        </p:grpSpPr>
        <p:sp>
          <p:nvSpPr>
            <p:cNvPr id="11" name="Freeform 11"/>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2" name="TextBox 12"/>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4</a:t>
              </a:r>
            </a:p>
          </p:txBody>
        </p:sp>
      </p:grpSp>
      <p:grpSp>
        <p:nvGrpSpPr>
          <p:cNvPr id="13" name="Group 13"/>
          <p:cNvGrpSpPr/>
          <p:nvPr/>
        </p:nvGrpSpPr>
        <p:grpSpPr>
          <a:xfrm>
            <a:off x="951509" y="1982349"/>
            <a:ext cx="508158" cy="543805"/>
            <a:chOff x="0" y="0"/>
            <a:chExt cx="812800" cy="869819"/>
          </a:xfrm>
        </p:grpSpPr>
        <p:sp>
          <p:nvSpPr>
            <p:cNvPr id="14" name="Freeform 14"/>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5" name="TextBox 15"/>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1</a:t>
              </a:r>
            </a:p>
          </p:txBody>
        </p:sp>
      </p:grpSp>
      <p:grpSp>
        <p:nvGrpSpPr>
          <p:cNvPr id="16" name="Group 16"/>
          <p:cNvGrpSpPr/>
          <p:nvPr/>
        </p:nvGrpSpPr>
        <p:grpSpPr>
          <a:xfrm>
            <a:off x="951509" y="5094059"/>
            <a:ext cx="508158" cy="543805"/>
            <a:chOff x="0" y="0"/>
            <a:chExt cx="812800" cy="869819"/>
          </a:xfrm>
        </p:grpSpPr>
        <p:sp>
          <p:nvSpPr>
            <p:cNvPr id="17" name="Freeform 17"/>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8" name="TextBox 18"/>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5</a:t>
              </a:r>
            </a:p>
          </p:txBody>
        </p:sp>
      </p:grpSp>
      <p:grpSp>
        <p:nvGrpSpPr>
          <p:cNvPr id="19" name="Group 19"/>
          <p:cNvGrpSpPr/>
          <p:nvPr/>
        </p:nvGrpSpPr>
        <p:grpSpPr>
          <a:xfrm>
            <a:off x="951509" y="2648112"/>
            <a:ext cx="508158" cy="543805"/>
            <a:chOff x="0" y="0"/>
            <a:chExt cx="812800" cy="869819"/>
          </a:xfrm>
        </p:grpSpPr>
        <p:sp>
          <p:nvSpPr>
            <p:cNvPr id="20" name="Freeform 20"/>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1" name="TextBox 21"/>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2</a:t>
              </a:r>
            </a:p>
          </p:txBody>
        </p:sp>
      </p:grpSp>
      <p:grpSp>
        <p:nvGrpSpPr>
          <p:cNvPr id="22" name="Group 22"/>
          <p:cNvGrpSpPr/>
          <p:nvPr/>
        </p:nvGrpSpPr>
        <p:grpSpPr>
          <a:xfrm>
            <a:off x="951509" y="6425585"/>
            <a:ext cx="508158" cy="543805"/>
            <a:chOff x="0" y="0"/>
            <a:chExt cx="812800" cy="869819"/>
          </a:xfrm>
        </p:grpSpPr>
        <p:sp>
          <p:nvSpPr>
            <p:cNvPr id="23" name="Freeform 23"/>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4" name="TextBox 24"/>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7</a:t>
              </a:r>
            </a:p>
          </p:txBody>
        </p:sp>
      </p:grpSp>
      <p:grpSp>
        <p:nvGrpSpPr>
          <p:cNvPr id="25" name="Group 25"/>
          <p:cNvGrpSpPr/>
          <p:nvPr/>
        </p:nvGrpSpPr>
        <p:grpSpPr>
          <a:xfrm>
            <a:off x="951509" y="5759822"/>
            <a:ext cx="508158" cy="543805"/>
            <a:chOff x="0" y="0"/>
            <a:chExt cx="812800" cy="869819"/>
          </a:xfrm>
        </p:grpSpPr>
        <p:sp>
          <p:nvSpPr>
            <p:cNvPr id="26" name="Freeform 26"/>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7" name="TextBox 27"/>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6</a:t>
              </a:r>
            </a:p>
          </p:txBody>
        </p:sp>
      </p:grpSp>
      <p:grpSp>
        <p:nvGrpSpPr>
          <p:cNvPr id="28" name="Group 28"/>
          <p:cNvGrpSpPr/>
          <p:nvPr/>
        </p:nvGrpSpPr>
        <p:grpSpPr>
          <a:xfrm>
            <a:off x="11312611" y="4443074"/>
            <a:ext cx="2660764" cy="4815226"/>
            <a:chOff x="0" y="0"/>
            <a:chExt cx="3547686" cy="6420301"/>
          </a:xfrm>
        </p:grpSpPr>
        <p:pic>
          <p:nvPicPr>
            <p:cNvPr id="29" name="Picture 29"/>
            <p:cNvPicPr>
              <a:picLocks noChangeAspect="1"/>
            </p:cNvPicPr>
            <p:nvPr/>
          </p:nvPicPr>
          <p:blipFill>
            <a:blip r:embed="rId2"/>
            <a:srcRect l="39233" r="39233"/>
            <a:stretch>
              <a:fillRect/>
            </a:stretch>
          </p:blipFill>
          <p:spPr>
            <a:xfrm>
              <a:off x="0" y="0"/>
              <a:ext cx="3547686" cy="6420301"/>
            </a:xfrm>
            <a:prstGeom prst="rect">
              <a:avLst/>
            </a:prstGeom>
          </p:spPr>
        </p:pic>
      </p:grpSp>
      <p:grpSp>
        <p:nvGrpSpPr>
          <p:cNvPr id="30" name="Group 30"/>
          <p:cNvGrpSpPr/>
          <p:nvPr/>
        </p:nvGrpSpPr>
        <p:grpSpPr>
          <a:xfrm>
            <a:off x="15994763" y="1028700"/>
            <a:ext cx="1436473" cy="3317308"/>
            <a:chOff x="0" y="0"/>
            <a:chExt cx="1915297" cy="4423077"/>
          </a:xfrm>
        </p:grpSpPr>
        <p:sp>
          <p:nvSpPr>
            <p:cNvPr id="31" name="AutoShape 31"/>
            <p:cNvSpPr/>
            <p:nvPr/>
          </p:nvSpPr>
          <p:spPr>
            <a:xfrm>
              <a:off x="0" y="0"/>
              <a:ext cx="1915297" cy="4423077"/>
            </a:xfrm>
            <a:prstGeom prst="rect">
              <a:avLst/>
            </a:prstGeom>
            <a:solidFill>
              <a:srgbClr val="FD6220"/>
            </a:solidFill>
          </p:spPr>
        </p:sp>
      </p:grpSp>
      <p:grpSp>
        <p:nvGrpSpPr>
          <p:cNvPr id="32" name="Group 32"/>
          <p:cNvGrpSpPr/>
          <p:nvPr/>
        </p:nvGrpSpPr>
        <p:grpSpPr>
          <a:xfrm>
            <a:off x="14106296" y="4443074"/>
            <a:ext cx="3324940" cy="2137237"/>
            <a:chOff x="0" y="0"/>
            <a:chExt cx="4433253" cy="2849649"/>
          </a:xfrm>
        </p:grpSpPr>
        <p:pic>
          <p:nvPicPr>
            <p:cNvPr id="33" name="Picture 33"/>
            <p:cNvPicPr>
              <a:picLocks noChangeAspect="1"/>
            </p:cNvPicPr>
            <p:nvPr/>
          </p:nvPicPr>
          <p:blipFill>
            <a:blip r:embed="rId2"/>
            <a:srcRect l="19686" r="19686"/>
            <a:stretch>
              <a:fillRect/>
            </a:stretch>
          </p:blipFill>
          <p:spPr>
            <a:xfrm>
              <a:off x="0" y="0"/>
              <a:ext cx="4433253" cy="2849649"/>
            </a:xfrm>
            <a:prstGeom prst="rect">
              <a:avLst/>
            </a:prstGeom>
          </p:spPr>
        </p:pic>
      </p:grpSp>
      <p:grpSp>
        <p:nvGrpSpPr>
          <p:cNvPr id="34" name="Group 34"/>
          <p:cNvGrpSpPr/>
          <p:nvPr/>
        </p:nvGrpSpPr>
        <p:grpSpPr>
          <a:xfrm>
            <a:off x="14106296" y="6675561"/>
            <a:ext cx="3324940" cy="2582739"/>
            <a:chOff x="0" y="0"/>
            <a:chExt cx="4433253" cy="3443652"/>
          </a:xfrm>
        </p:grpSpPr>
        <p:pic>
          <p:nvPicPr>
            <p:cNvPr id="35" name="Picture 35"/>
            <p:cNvPicPr>
              <a:picLocks noChangeAspect="1"/>
            </p:cNvPicPr>
            <p:nvPr/>
          </p:nvPicPr>
          <p:blipFill>
            <a:blip r:embed="rId2"/>
            <a:srcRect l="24915" r="24915"/>
            <a:stretch>
              <a:fillRect/>
            </a:stretch>
          </p:blipFill>
          <p:spPr>
            <a:xfrm>
              <a:off x="0" y="0"/>
              <a:ext cx="4433253" cy="3443652"/>
            </a:xfrm>
            <a:prstGeom prst="rect">
              <a:avLst/>
            </a:prstGeom>
          </p:spPr>
        </p:pic>
      </p:grpSp>
      <p:sp>
        <p:nvSpPr>
          <p:cNvPr id="36" name="TextBox 36"/>
          <p:cNvSpPr txBox="1"/>
          <p:nvPr/>
        </p:nvSpPr>
        <p:spPr>
          <a:xfrm>
            <a:off x="2618056" y="1839474"/>
            <a:ext cx="6989101" cy="1269365"/>
          </a:xfrm>
          <a:prstGeom prst="rect">
            <a:avLst/>
          </a:prstGeom>
        </p:spPr>
        <p:txBody>
          <a:bodyPr lIns="0" tIns="0" rIns="0" bIns="0" rtlCol="0" anchor="t">
            <a:spAutoFit/>
          </a:bodyPr>
          <a:lstStyle/>
          <a:p>
            <a:pPr algn="l">
              <a:lnSpc>
                <a:spcPts val="10359"/>
              </a:lnSpc>
            </a:pPr>
            <a:r>
              <a:rPr lang="en-US" sz="7399" b="1">
                <a:solidFill>
                  <a:srgbClr val="191919"/>
                </a:solidFill>
                <a:latin typeface="Gotham Bold"/>
                <a:ea typeface="Gotham Bold"/>
                <a:cs typeface="Gotham Bold"/>
                <a:sym typeface="Gotham Bold"/>
              </a:rPr>
              <a:t>Experiência</a:t>
            </a:r>
          </a:p>
        </p:txBody>
      </p:sp>
      <p:sp>
        <p:nvSpPr>
          <p:cNvPr id="37" name="TextBox 37"/>
          <p:cNvSpPr txBox="1"/>
          <p:nvPr/>
        </p:nvSpPr>
        <p:spPr>
          <a:xfrm>
            <a:off x="2618056" y="6845875"/>
            <a:ext cx="5213387" cy="491591"/>
          </a:xfrm>
          <a:prstGeom prst="rect">
            <a:avLst/>
          </a:prstGeom>
        </p:spPr>
        <p:txBody>
          <a:bodyPr lIns="0" tIns="0" rIns="0" bIns="0" rtlCol="0" anchor="t">
            <a:spAutoFit/>
          </a:bodyPr>
          <a:lstStyle/>
          <a:p>
            <a:pPr algn="l">
              <a:lnSpc>
                <a:spcPts val="3990"/>
              </a:lnSpc>
            </a:pPr>
            <a:r>
              <a:rPr lang="en-US" sz="2850">
                <a:solidFill>
                  <a:srgbClr val="191919"/>
                </a:solidFill>
                <a:latin typeface="Gotham"/>
                <a:ea typeface="Gotham"/>
                <a:cs typeface="Gotham"/>
                <a:sym typeface="Gotham"/>
              </a:rPr>
              <a:t>Proponente Cultural</a:t>
            </a:r>
          </a:p>
        </p:txBody>
      </p:sp>
      <p:sp>
        <p:nvSpPr>
          <p:cNvPr id="38" name="TextBox 38"/>
          <p:cNvSpPr txBox="1"/>
          <p:nvPr/>
        </p:nvSpPr>
        <p:spPr>
          <a:xfrm>
            <a:off x="2618056" y="3938727"/>
            <a:ext cx="5213387" cy="489568"/>
          </a:xfrm>
          <a:prstGeom prst="rect">
            <a:avLst/>
          </a:prstGeom>
        </p:spPr>
        <p:txBody>
          <a:bodyPr lIns="0" tIns="0" rIns="0" bIns="0" rtlCol="0" anchor="t">
            <a:spAutoFit/>
          </a:bodyPr>
          <a:lstStyle/>
          <a:p>
            <a:pPr algn="l">
              <a:lnSpc>
                <a:spcPts val="3990"/>
              </a:lnSpc>
            </a:pPr>
            <a:r>
              <a:rPr lang="en-US" sz="2850">
                <a:solidFill>
                  <a:srgbClr val="191919"/>
                </a:solidFill>
                <a:latin typeface="Gotham"/>
                <a:ea typeface="Gotham"/>
                <a:cs typeface="Gotham"/>
                <a:sym typeface="Gotham"/>
              </a:rPr>
              <a:t>Coordenação de Grupo</a:t>
            </a:r>
          </a:p>
        </p:txBody>
      </p:sp>
      <p:sp>
        <p:nvSpPr>
          <p:cNvPr id="39" name="TextBox 39"/>
          <p:cNvSpPr txBox="1"/>
          <p:nvPr/>
        </p:nvSpPr>
        <p:spPr>
          <a:xfrm>
            <a:off x="2618056" y="4529201"/>
            <a:ext cx="6794951" cy="1230621"/>
          </a:xfrm>
          <a:prstGeom prst="rect">
            <a:avLst/>
          </a:prstGeom>
        </p:spPr>
        <p:txBody>
          <a:bodyPr lIns="0" tIns="0" rIns="0" bIns="0" rtlCol="0" anchor="t">
            <a:spAutoFit/>
          </a:bodyPr>
          <a:lstStyle/>
          <a:p>
            <a:pPr algn="l">
              <a:lnSpc>
                <a:spcPts val="1995"/>
              </a:lnSpc>
            </a:pPr>
            <a:r>
              <a:rPr lang="en-US" sz="1425" i="1">
                <a:solidFill>
                  <a:srgbClr val="191919"/>
                </a:solidFill>
                <a:latin typeface="Gotham Light Italics"/>
                <a:ea typeface="Gotham Light Italics"/>
                <a:cs typeface="Gotham Light Italics"/>
                <a:sym typeface="Gotham Light Italics"/>
              </a:rPr>
              <a:t>Lorem ipsum dolor sit amet, consectetur adipiscing elit. Vestibulum eleifend tellus et iaculis iaculis. Cras ac nisl id est scelerisque pretium vel et dui. Sed ac arcu molestie, sollicitudin diam in, placerat quam. Vestibulum sodales risus eros, non tincidunt metus vulputate sit amet. Suspendisse non blandit tellus.</a:t>
            </a:r>
          </a:p>
        </p:txBody>
      </p:sp>
      <p:sp>
        <p:nvSpPr>
          <p:cNvPr id="40" name="TextBox 40"/>
          <p:cNvSpPr txBox="1"/>
          <p:nvPr/>
        </p:nvSpPr>
        <p:spPr>
          <a:xfrm>
            <a:off x="2618056" y="7308891"/>
            <a:ext cx="6794951" cy="1230621"/>
          </a:xfrm>
          <a:prstGeom prst="rect">
            <a:avLst/>
          </a:prstGeom>
        </p:spPr>
        <p:txBody>
          <a:bodyPr lIns="0" tIns="0" rIns="0" bIns="0" rtlCol="0" anchor="t">
            <a:spAutoFit/>
          </a:bodyPr>
          <a:lstStyle/>
          <a:p>
            <a:pPr algn="l">
              <a:lnSpc>
                <a:spcPts val="1995"/>
              </a:lnSpc>
            </a:pPr>
            <a:r>
              <a:rPr lang="en-US" sz="1425" i="1">
                <a:solidFill>
                  <a:srgbClr val="191919"/>
                </a:solidFill>
                <a:latin typeface="Gotham Light Italics"/>
                <a:ea typeface="Gotham Light Italics"/>
                <a:cs typeface="Gotham Light Italics"/>
                <a:sym typeface="Gotham Light Italics"/>
              </a:rPr>
              <a:t>Lorem ipsum dolor sit amet, consectetur adipiscing elit. Vestibulum eleifend tellus et iaculis iaculis. Cras ac nisl id est scelerisque pretium vel et dui. Sed ac arcu molestie, sollicitudin diam in, placerat quam. Vestibulum sodales risus eros, non tincidunt metus vulputate sit amet. Suspendisse non blandit tellus.</a:t>
            </a:r>
          </a:p>
        </p:txBody>
      </p:sp>
      <p:grpSp>
        <p:nvGrpSpPr>
          <p:cNvPr id="41" name="Group 41"/>
          <p:cNvGrpSpPr/>
          <p:nvPr/>
        </p:nvGrpSpPr>
        <p:grpSpPr>
          <a:xfrm>
            <a:off x="951509" y="7093216"/>
            <a:ext cx="508158" cy="543805"/>
            <a:chOff x="0" y="0"/>
            <a:chExt cx="812800" cy="869819"/>
          </a:xfrm>
        </p:grpSpPr>
        <p:sp>
          <p:nvSpPr>
            <p:cNvPr id="42" name="Freeform 42"/>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43" name="TextBox 43"/>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8</a:t>
              </a:r>
            </a:p>
          </p:txBody>
        </p:sp>
      </p:grpSp>
      <p:grpSp>
        <p:nvGrpSpPr>
          <p:cNvPr id="44" name="Group 44"/>
          <p:cNvGrpSpPr/>
          <p:nvPr/>
        </p:nvGrpSpPr>
        <p:grpSpPr>
          <a:xfrm>
            <a:off x="951509" y="7760846"/>
            <a:ext cx="508158" cy="543805"/>
            <a:chOff x="0" y="0"/>
            <a:chExt cx="812800" cy="869819"/>
          </a:xfrm>
        </p:grpSpPr>
        <p:sp>
          <p:nvSpPr>
            <p:cNvPr id="45" name="Freeform 45"/>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46" name="TextBox 46"/>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9</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grpSp>
        <p:nvGrpSpPr>
          <p:cNvPr id="2" name="Group 2"/>
          <p:cNvGrpSpPr/>
          <p:nvPr/>
        </p:nvGrpSpPr>
        <p:grpSpPr>
          <a:xfrm>
            <a:off x="2604120" y="2356873"/>
            <a:ext cx="5853995" cy="6870703"/>
            <a:chOff x="0" y="0"/>
            <a:chExt cx="7805327" cy="9160937"/>
          </a:xfrm>
        </p:grpSpPr>
        <p:pic>
          <p:nvPicPr>
            <p:cNvPr id="3" name="Picture 3"/>
            <p:cNvPicPr>
              <a:picLocks noChangeAspect="1"/>
            </p:cNvPicPr>
            <p:nvPr/>
          </p:nvPicPr>
          <p:blipFill>
            <a:blip r:embed="rId2"/>
            <a:srcRect l="33398" r="33398"/>
            <a:stretch>
              <a:fillRect/>
            </a:stretch>
          </p:blipFill>
          <p:spPr>
            <a:xfrm>
              <a:off x="0" y="0"/>
              <a:ext cx="7805327" cy="9160937"/>
            </a:xfrm>
            <a:prstGeom prst="rect">
              <a:avLst/>
            </a:prstGeom>
          </p:spPr>
        </p:pic>
      </p:grpSp>
      <p:grpSp>
        <p:nvGrpSpPr>
          <p:cNvPr id="4" name="Group 4"/>
          <p:cNvGrpSpPr/>
          <p:nvPr/>
        </p:nvGrpSpPr>
        <p:grpSpPr>
          <a:xfrm>
            <a:off x="8709275" y="2387597"/>
            <a:ext cx="4119900" cy="6870703"/>
            <a:chOff x="0" y="0"/>
            <a:chExt cx="5493200" cy="9160937"/>
          </a:xfrm>
        </p:grpSpPr>
        <p:pic>
          <p:nvPicPr>
            <p:cNvPr id="5" name="Picture 5"/>
            <p:cNvPicPr>
              <a:picLocks noChangeAspect="1"/>
            </p:cNvPicPr>
            <p:nvPr/>
          </p:nvPicPr>
          <p:blipFill>
            <a:blip r:embed="rId2"/>
            <a:srcRect l="38316" r="38316"/>
            <a:stretch>
              <a:fillRect/>
            </a:stretch>
          </p:blipFill>
          <p:spPr>
            <a:xfrm>
              <a:off x="0" y="0"/>
              <a:ext cx="5493200" cy="9160937"/>
            </a:xfrm>
            <a:prstGeom prst="rect">
              <a:avLst/>
            </a:prstGeom>
          </p:spPr>
        </p:pic>
      </p:grpSp>
      <p:grpSp>
        <p:nvGrpSpPr>
          <p:cNvPr id="6" name="Group 6"/>
          <p:cNvGrpSpPr/>
          <p:nvPr/>
        </p:nvGrpSpPr>
        <p:grpSpPr>
          <a:xfrm>
            <a:off x="13076825" y="2387597"/>
            <a:ext cx="4087823" cy="3827852"/>
            <a:chOff x="0" y="0"/>
            <a:chExt cx="5450431" cy="5103802"/>
          </a:xfrm>
        </p:grpSpPr>
        <p:pic>
          <p:nvPicPr>
            <p:cNvPr id="7" name="Picture 7"/>
            <p:cNvPicPr>
              <a:picLocks noChangeAspect="1"/>
            </p:cNvPicPr>
            <p:nvPr/>
          </p:nvPicPr>
          <p:blipFill>
            <a:blip r:embed="rId2"/>
            <a:srcRect l="29191" r="29191"/>
            <a:stretch>
              <a:fillRect/>
            </a:stretch>
          </p:blipFill>
          <p:spPr>
            <a:xfrm>
              <a:off x="0" y="0"/>
              <a:ext cx="5450431" cy="5103802"/>
            </a:xfrm>
            <a:prstGeom prst="rect">
              <a:avLst/>
            </a:prstGeom>
          </p:spPr>
        </p:pic>
      </p:grpSp>
      <p:sp>
        <p:nvSpPr>
          <p:cNvPr id="8" name="TextBox 8"/>
          <p:cNvSpPr txBox="1"/>
          <p:nvPr/>
        </p:nvSpPr>
        <p:spPr>
          <a:xfrm>
            <a:off x="2604120" y="885825"/>
            <a:ext cx="7824944" cy="1285871"/>
          </a:xfrm>
          <a:prstGeom prst="rect">
            <a:avLst/>
          </a:prstGeom>
        </p:spPr>
        <p:txBody>
          <a:bodyPr lIns="0" tIns="0" rIns="0" bIns="0" rtlCol="0" anchor="t">
            <a:spAutoFit/>
          </a:bodyPr>
          <a:lstStyle/>
          <a:p>
            <a:pPr algn="just">
              <a:lnSpc>
                <a:spcPts val="10500"/>
              </a:lnSpc>
              <a:spcBef>
                <a:spcPct val="0"/>
              </a:spcBef>
            </a:pPr>
            <a:r>
              <a:rPr lang="en-US" sz="7500" b="1">
                <a:solidFill>
                  <a:srgbClr val="191919"/>
                </a:solidFill>
                <a:latin typeface="Gotham Bold"/>
                <a:ea typeface="Gotham Bold"/>
                <a:cs typeface="Gotham Bold"/>
                <a:sym typeface="Gotham Bold"/>
              </a:rPr>
              <a:t>Projeto 01</a:t>
            </a:r>
          </a:p>
        </p:txBody>
      </p:sp>
      <p:sp>
        <p:nvSpPr>
          <p:cNvPr id="9" name="TextBox 9"/>
          <p:cNvSpPr txBox="1"/>
          <p:nvPr/>
        </p:nvSpPr>
        <p:spPr>
          <a:xfrm>
            <a:off x="13076825" y="6558218"/>
            <a:ext cx="4184586" cy="2019762"/>
          </a:xfrm>
          <a:prstGeom prst="rect">
            <a:avLst/>
          </a:prstGeom>
        </p:spPr>
        <p:txBody>
          <a:bodyPr lIns="0" tIns="0" rIns="0" bIns="0" rtlCol="0" anchor="t">
            <a:spAutoFit/>
          </a:bodyPr>
          <a:lstStyle/>
          <a:p>
            <a:pPr algn="l">
              <a:lnSpc>
                <a:spcPts val="1995"/>
              </a:lnSpc>
            </a:pPr>
            <a:r>
              <a:rPr lang="en-US" sz="1425">
                <a:solidFill>
                  <a:srgbClr val="000000"/>
                </a:solidFill>
                <a:latin typeface="Gotham"/>
                <a:ea typeface="Gotham"/>
                <a:cs typeface="Gotham"/>
                <a:sym typeface="Gotham"/>
              </a:rPr>
              <a:t>Lorem ipsum dolor sit amet, consectetur adipiscing elit. Vestibulum eleifend tellus et iaculis iaculis. Cras ac nisl id est scelerisque pretium vel et dui. Sed ac arcu molestie, sollicitudin diam in, placerat quam. Vestibulum sodales risus eros, non tincidunt metus vulputate sit amet. Suspendisse non blandit tellus.</a:t>
            </a:r>
          </a:p>
        </p:txBody>
      </p:sp>
      <p:grpSp>
        <p:nvGrpSpPr>
          <p:cNvPr id="13" name="Group 13"/>
          <p:cNvGrpSpPr/>
          <p:nvPr/>
        </p:nvGrpSpPr>
        <p:grpSpPr>
          <a:xfrm>
            <a:off x="709357" y="3983373"/>
            <a:ext cx="992463" cy="99246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220"/>
            </a:solidFill>
          </p:spPr>
        </p:sp>
        <p:sp>
          <p:nvSpPr>
            <p:cNvPr id="15" name="TextBox 15"/>
            <p:cNvSpPr txBox="1"/>
            <p:nvPr/>
          </p:nvSpPr>
          <p:spPr>
            <a:xfrm>
              <a:off x="76200" y="19050"/>
              <a:ext cx="660400" cy="717550"/>
            </a:xfrm>
            <a:prstGeom prst="rect">
              <a:avLst/>
            </a:prstGeom>
          </p:spPr>
          <p:txBody>
            <a:bodyPr lIns="50800" tIns="50800" rIns="50800" bIns="50800" rtlCol="0" anchor="ctr"/>
            <a:lstStyle/>
            <a:p>
              <a:pPr algn="ctr">
                <a:lnSpc>
                  <a:spcPts val="3779"/>
                </a:lnSpc>
                <a:spcBef>
                  <a:spcPct val="0"/>
                </a:spcBef>
              </a:pPr>
              <a:r>
                <a:rPr lang="en-US" sz="2699">
                  <a:solidFill>
                    <a:srgbClr val="FFFEFE"/>
                  </a:solidFill>
                  <a:latin typeface="Gotham"/>
                  <a:ea typeface="Gotham"/>
                  <a:cs typeface="Gotham"/>
                  <a:sym typeface="Gotham"/>
                </a:rPr>
                <a:t>4</a:t>
              </a:r>
            </a:p>
          </p:txBody>
        </p:sp>
      </p:grpSp>
      <p:grpSp>
        <p:nvGrpSpPr>
          <p:cNvPr id="16" name="Group 16"/>
          <p:cNvGrpSpPr/>
          <p:nvPr/>
        </p:nvGrpSpPr>
        <p:grpSpPr>
          <a:xfrm>
            <a:off x="951509" y="3315742"/>
            <a:ext cx="508158" cy="543805"/>
            <a:chOff x="0" y="0"/>
            <a:chExt cx="812800" cy="869819"/>
          </a:xfrm>
        </p:grpSpPr>
        <p:sp>
          <p:nvSpPr>
            <p:cNvPr id="17" name="Freeform 17"/>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8" name="TextBox 18"/>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3</a:t>
              </a:r>
            </a:p>
          </p:txBody>
        </p:sp>
      </p:grpSp>
      <p:grpSp>
        <p:nvGrpSpPr>
          <p:cNvPr id="19" name="Group 19"/>
          <p:cNvGrpSpPr/>
          <p:nvPr/>
        </p:nvGrpSpPr>
        <p:grpSpPr>
          <a:xfrm>
            <a:off x="951509" y="1982349"/>
            <a:ext cx="508158" cy="543805"/>
            <a:chOff x="0" y="0"/>
            <a:chExt cx="812800" cy="869819"/>
          </a:xfrm>
        </p:grpSpPr>
        <p:sp>
          <p:nvSpPr>
            <p:cNvPr id="20" name="Freeform 20"/>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1" name="TextBox 21"/>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1</a:t>
              </a:r>
            </a:p>
          </p:txBody>
        </p:sp>
      </p:grpSp>
      <p:grpSp>
        <p:nvGrpSpPr>
          <p:cNvPr id="22" name="Group 22"/>
          <p:cNvGrpSpPr/>
          <p:nvPr/>
        </p:nvGrpSpPr>
        <p:grpSpPr>
          <a:xfrm>
            <a:off x="951509" y="5094059"/>
            <a:ext cx="508158" cy="543805"/>
            <a:chOff x="0" y="0"/>
            <a:chExt cx="812800" cy="869819"/>
          </a:xfrm>
        </p:grpSpPr>
        <p:sp>
          <p:nvSpPr>
            <p:cNvPr id="23" name="Freeform 23"/>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4" name="TextBox 24"/>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5</a:t>
              </a:r>
            </a:p>
          </p:txBody>
        </p:sp>
      </p:grpSp>
      <p:grpSp>
        <p:nvGrpSpPr>
          <p:cNvPr id="25" name="Group 25"/>
          <p:cNvGrpSpPr/>
          <p:nvPr/>
        </p:nvGrpSpPr>
        <p:grpSpPr>
          <a:xfrm>
            <a:off x="951509" y="2648112"/>
            <a:ext cx="508158" cy="543805"/>
            <a:chOff x="0" y="0"/>
            <a:chExt cx="812800" cy="869819"/>
          </a:xfrm>
        </p:grpSpPr>
        <p:sp>
          <p:nvSpPr>
            <p:cNvPr id="26" name="Freeform 26"/>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7" name="TextBox 27"/>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2</a:t>
              </a:r>
            </a:p>
          </p:txBody>
        </p:sp>
      </p:grpSp>
      <p:grpSp>
        <p:nvGrpSpPr>
          <p:cNvPr id="28" name="Group 28"/>
          <p:cNvGrpSpPr/>
          <p:nvPr/>
        </p:nvGrpSpPr>
        <p:grpSpPr>
          <a:xfrm>
            <a:off x="951509" y="6425585"/>
            <a:ext cx="508158" cy="543805"/>
            <a:chOff x="0" y="0"/>
            <a:chExt cx="812800" cy="869819"/>
          </a:xfrm>
        </p:grpSpPr>
        <p:sp>
          <p:nvSpPr>
            <p:cNvPr id="29" name="Freeform 29"/>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0" name="TextBox 30"/>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7</a:t>
              </a:r>
            </a:p>
          </p:txBody>
        </p:sp>
      </p:grpSp>
      <p:grpSp>
        <p:nvGrpSpPr>
          <p:cNvPr id="31" name="Group 31"/>
          <p:cNvGrpSpPr/>
          <p:nvPr/>
        </p:nvGrpSpPr>
        <p:grpSpPr>
          <a:xfrm>
            <a:off x="951509" y="5759822"/>
            <a:ext cx="508158" cy="543805"/>
            <a:chOff x="0" y="0"/>
            <a:chExt cx="812800" cy="869819"/>
          </a:xfrm>
        </p:grpSpPr>
        <p:sp>
          <p:nvSpPr>
            <p:cNvPr id="32" name="Freeform 32"/>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3" name="TextBox 33"/>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6</a:t>
              </a:r>
            </a:p>
          </p:txBody>
        </p:sp>
      </p:grpSp>
      <p:grpSp>
        <p:nvGrpSpPr>
          <p:cNvPr id="34" name="Group 34"/>
          <p:cNvGrpSpPr/>
          <p:nvPr/>
        </p:nvGrpSpPr>
        <p:grpSpPr>
          <a:xfrm>
            <a:off x="951509" y="7093216"/>
            <a:ext cx="508158" cy="543805"/>
            <a:chOff x="0" y="0"/>
            <a:chExt cx="812800" cy="869819"/>
          </a:xfrm>
        </p:grpSpPr>
        <p:sp>
          <p:nvSpPr>
            <p:cNvPr id="35" name="Freeform 35"/>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6" name="TextBox 36"/>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8</a:t>
              </a:r>
            </a:p>
          </p:txBody>
        </p:sp>
      </p:grpSp>
      <p:grpSp>
        <p:nvGrpSpPr>
          <p:cNvPr id="37" name="Group 37"/>
          <p:cNvGrpSpPr/>
          <p:nvPr/>
        </p:nvGrpSpPr>
        <p:grpSpPr>
          <a:xfrm>
            <a:off x="951509" y="7760846"/>
            <a:ext cx="508158" cy="543805"/>
            <a:chOff x="0" y="0"/>
            <a:chExt cx="812800" cy="869819"/>
          </a:xfrm>
        </p:grpSpPr>
        <p:sp>
          <p:nvSpPr>
            <p:cNvPr id="38" name="Freeform 38"/>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9" name="TextBox 39"/>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9</a:t>
              </a:r>
            </a:p>
          </p:txBody>
        </p:sp>
      </p:grpSp>
      <p:grpSp>
        <p:nvGrpSpPr>
          <p:cNvPr id="40" name="Group 40"/>
          <p:cNvGrpSpPr/>
          <p:nvPr/>
        </p:nvGrpSpPr>
        <p:grpSpPr>
          <a:xfrm>
            <a:off x="11762088" y="-9632634"/>
            <a:ext cx="10994424" cy="10994424"/>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514350" cap="sq">
              <a:solidFill>
                <a:srgbClr val="FD6220">
                  <a:alpha val="11765"/>
                </a:srgbClr>
              </a:solidFill>
              <a:prstDash val="solid"/>
              <a:miter/>
            </a:ln>
          </p:spPr>
        </p:sp>
        <p:sp>
          <p:nvSpPr>
            <p:cNvPr id="42" name="TextBox 42"/>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grpSp>
        <p:nvGrpSpPr>
          <p:cNvPr id="2" name="Group 2"/>
          <p:cNvGrpSpPr/>
          <p:nvPr/>
        </p:nvGrpSpPr>
        <p:grpSpPr>
          <a:xfrm>
            <a:off x="-1373119" y="-1315898"/>
            <a:ext cx="3499668" cy="13405540"/>
            <a:chOff x="0" y="0"/>
            <a:chExt cx="212191" cy="812800"/>
          </a:xfrm>
        </p:grpSpPr>
        <p:sp>
          <p:nvSpPr>
            <p:cNvPr id="3" name="Freeform 3"/>
            <p:cNvSpPr/>
            <p:nvPr/>
          </p:nvSpPr>
          <p:spPr>
            <a:xfrm>
              <a:off x="0" y="0"/>
              <a:ext cx="212191" cy="812800"/>
            </a:xfrm>
            <a:custGeom>
              <a:avLst/>
              <a:gdLst/>
              <a:ahLst/>
              <a:cxnLst/>
              <a:rect l="l" t="t" r="r" b="b"/>
              <a:pathLst>
                <a:path w="212191" h="812800">
                  <a:moveTo>
                    <a:pt x="106095" y="0"/>
                  </a:moveTo>
                  <a:cubicBezTo>
                    <a:pt x="47500" y="0"/>
                    <a:pt x="0" y="181951"/>
                    <a:pt x="0" y="406400"/>
                  </a:cubicBezTo>
                  <a:cubicBezTo>
                    <a:pt x="0" y="630849"/>
                    <a:pt x="47500" y="812800"/>
                    <a:pt x="106095" y="812800"/>
                  </a:cubicBezTo>
                  <a:cubicBezTo>
                    <a:pt x="164690" y="812800"/>
                    <a:pt x="212191" y="630849"/>
                    <a:pt x="212191" y="406400"/>
                  </a:cubicBezTo>
                  <a:cubicBezTo>
                    <a:pt x="212191" y="181951"/>
                    <a:pt x="164690" y="0"/>
                    <a:pt x="106095" y="0"/>
                  </a:cubicBezTo>
                  <a:close/>
                </a:path>
              </a:pathLst>
            </a:custGeom>
            <a:solidFill>
              <a:srgbClr val="000000">
                <a:alpha val="0"/>
              </a:srgbClr>
            </a:solidFill>
            <a:ln w="19050" cap="sq">
              <a:solidFill>
                <a:srgbClr val="FD6220"/>
              </a:solidFill>
              <a:prstDash val="solid"/>
              <a:miter/>
            </a:ln>
          </p:spPr>
        </p:sp>
        <p:sp>
          <p:nvSpPr>
            <p:cNvPr id="4" name="TextBox 4"/>
            <p:cNvSpPr txBox="1"/>
            <p:nvPr/>
          </p:nvSpPr>
          <p:spPr>
            <a:xfrm>
              <a:off x="19893" y="47625"/>
              <a:ext cx="172405" cy="68897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709357" y="4655766"/>
            <a:ext cx="992463" cy="992463"/>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220"/>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3779"/>
                </a:lnSpc>
                <a:spcBef>
                  <a:spcPct val="0"/>
                </a:spcBef>
              </a:pPr>
              <a:r>
                <a:rPr lang="en-US" sz="2699">
                  <a:solidFill>
                    <a:srgbClr val="FFFEFE"/>
                  </a:solidFill>
                  <a:latin typeface="Gotham"/>
                  <a:ea typeface="Gotham"/>
                  <a:cs typeface="Gotham"/>
                  <a:sym typeface="Gotham"/>
                </a:rPr>
                <a:t>5</a:t>
              </a:r>
            </a:p>
          </p:txBody>
        </p:sp>
      </p:grpSp>
      <p:grpSp>
        <p:nvGrpSpPr>
          <p:cNvPr id="8" name="Group 8"/>
          <p:cNvGrpSpPr/>
          <p:nvPr/>
        </p:nvGrpSpPr>
        <p:grpSpPr>
          <a:xfrm>
            <a:off x="951509" y="3320505"/>
            <a:ext cx="508158" cy="543805"/>
            <a:chOff x="0" y="0"/>
            <a:chExt cx="812800" cy="869819"/>
          </a:xfrm>
        </p:grpSpPr>
        <p:sp>
          <p:nvSpPr>
            <p:cNvPr id="9" name="Freeform 9"/>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0" name="TextBox 10"/>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3</a:t>
              </a:r>
            </a:p>
          </p:txBody>
        </p:sp>
      </p:grpSp>
      <p:grpSp>
        <p:nvGrpSpPr>
          <p:cNvPr id="11" name="Group 11"/>
          <p:cNvGrpSpPr/>
          <p:nvPr/>
        </p:nvGrpSpPr>
        <p:grpSpPr>
          <a:xfrm>
            <a:off x="951509" y="1987111"/>
            <a:ext cx="508158" cy="543805"/>
            <a:chOff x="0" y="0"/>
            <a:chExt cx="812800" cy="869819"/>
          </a:xfrm>
        </p:grpSpPr>
        <p:sp>
          <p:nvSpPr>
            <p:cNvPr id="12" name="Freeform 12"/>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3" name="TextBox 13"/>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1</a:t>
              </a:r>
            </a:p>
          </p:txBody>
        </p:sp>
      </p:grpSp>
      <p:grpSp>
        <p:nvGrpSpPr>
          <p:cNvPr id="14" name="Group 14"/>
          <p:cNvGrpSpPr/>
          <p:nvPr/>
        </p:nvGrpSpPr>
        <p:grpSpPr>
          <a:xfrm>
            <a:off x="951509" y="3988135"/>
            <a:ext cx="508158" cy="543805"/>
            <a:chOff x="0" y="0"/>
            <a:chExt cx="812800" cy="869819"/>
          </a:xfrm>
        </p:grpSpPr>
        <p:sp>
          <p:nvSpPr>
            <p:cNvPr id="15" name="Freeform 15"/>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6" name="TextBox 16"/>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4</a:t>
              </a:r>
            </a:p>
          </p:txBody>
        </p:sp>
      </p:grpSp>
      <p:grpSp>
        <p:nvGrpSpPr>
          <p:cNvPr id="17" name="Group 17"/>
          <p:cNvGrpSpPr/>
          <p:nvPr/>
        </p:nvGrpSpPr>
        <p:grpSpPr>
          <a:xfrm>
            <a:off x="951509" y="2652874"/>
            <a:ext cx="508158" cy="543805"/>
            <a:chOff x="0" y="0"/>
            <a:chExt cx="812800" cy="869819"/>
          </a:xfrm>
        </p:grpSpPr>
        <p:sp>
          <p:nvSpPr>
            <p:cNvPr id="18" name="Freeform 18"/>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9" name="TextBox 19"/>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2</a:t>
              </a:r>
            </a:p>
          </p:txBody>
        </p:sp>
      </p:grpSp>
      <p:grpSp>
        <p:nvGrpSpPr>
          <p:cNvPr id="20" name="Group 20"/>
          <p:cNvGrpSpPr/>
          <p:nvPr/>
        </p:nvGrpSpPr>
        <p:grpSpPr>
          <a:xfrm>
            <a:off x="951509" y="6430348"/>
            <a:ext cx="508158" cy="543805"/>
            <a:chOff x="0" y="0"/>
            <a:chExt cx="812800" cy="869819"/>
          </a:xfrm>
        </p:grpSpPr>
        <p:sp>
          <p:nvSpPr>
            <p:cNvPr id="21" name="Freeform 21"/>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2" name="TextBox 22"/>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7</a:t>
              </a:r>
            </a:p>
          </p:txBody>
        </p:sp>
      </p:grpSp>
      <p:grpSp>
        <p:nvGrpSpPr>
          <p:cNvPr id="23" name="Group 23"/>
          <p:cNvGrpSpPr/>
          <p:nvPr/>
        </p:nvGrpSpPr>
        <p:grpSpPr>
          <a:xfrm>
            <a:off x="951509" y="5764584"/>
            <a:ext cx="508158" cy="543805"/>
            <a:chOff x="0" y="0"/>
            <a:chExt cx="812800" cy="869819"/>
          </a:xfrm>
        </p:grpSpPr>
        <p:sp>
          <p:nvSpPr>
            <p:cNvPr id="24" name="Freeform 24"/>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5" name="TextBox 25"/>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6</a:t>
              </a:r>
            </a:p>
          </p:txBody>
        </p:sp>
      </p:grpSp>
      <p:grpSp>
        <p:nvGrpSpPr>
          <p:cNvPr id="26" name="Group 26"/>
          <p:cNvGrpSpPr/>
          <p:nvPr/>
        </p:nvGrpSpPr>
        <p:grpSpPr>
          <a:xfrm>
            <a:off x="951509" y="7088453"/>
            <a:ext cx="508158" cy="543805"/>
            <a:chOff x="0" y="0"/>
            <a:chExt cx="812800" cy="869819"/>
          </a:xfrm>
        </p:grpSpPr>
        <p:sp>
          <p:nvSpPr>
            <p:cNvPr id="27" name="Freeform 27"/>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8" name="TextBox 28"/>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8</a:t>
              </a:r>
            </a:p>
          </p:txBody>
        </p:sp>
      </p:grpSp>
      <p:grpSp>
        <p:nvGrpSpPr>
          <p:cNvPr id="29" name="Group 29"/>
          <p:cNvGrpSpPr/>
          <p:nvPr/>
        </p:nvGrpSpPr>
        <p:grpSpPr>
          <a:xfrm>
            <a:off x="951509" y="7756083"/>
            <a:ext cx="508158" cy="543805"/>
            <a:chOff x="0" y="0"/>
            <a:chExt cx="812800" cy="869819"/>
          </a:xfrm>
        </p:grpSpPr>
        <p:sp>
          <p:nvSpPr>
            <p:cNvPr id="30" name="Freeform 30"/>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1" name="TextBox 31"/>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9</a:t>
              </a:r>
            </a:p>
          </p:txBody>
        </p:sp>
      </p:grpSp>
      <p:grpSp>
        <p:nvGrpSpPr>
          <p:cNvPr id="32" name="Group 32"/>
          <p:cNvGrpSpPr>
            <a:grpSpLocks noChangeAspect="1"/>
          </p:cNvGrpSpPr>
          <p:nvPr/>
        </p:nvGrpSpPr>
        <p:grpSpPr>
          <a:xfrm>
            <a:off x="8335521" y="1188507"/>
            <a:ext cx="9110996" cy="3644399"/>
            <a:chOff x="0" y="0"/>
            <a:chExt cx="6350000" cy="2540000"/>
          </a:xfrm>
        </p:grpSpPr>
        <p:sp>
          <p:nvSpPr>
            <p:cNvPr id="33" name="Freeform 33"/>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solidFill>
              <a:srgbClr val="000000">
                <a:alpha val="0"/>
              </a:srgbClr>
            </a:solidFill>
            <a:ln w="12700">
              <a:solidFill>
                <a:srgbClr val="000000"/>
              </a:solidFill>
            </a:ln>
          </p:spPr>
        </p:sp>
      </p:grpSp>
      <p:sp>
        <p:nvSpPr>
          <p:cNvPr id="34" name="TextBox 34"/>
          <p:cNvSpPr txBox="1"/>
          <p:nvPr/>
        </p:nvSpPr>
        <p:spPr>
          <a:xfrm>
            <a:off x="12151278" y="6207178"/>
            <a:ext cx="5108022" cy="2347595"/>
          </a:xfrm>
          <a:prstGeom prst="rect">
            <a:avLst/>
          </a:prstGeom>
        </p:spPr>
        <p:txBody>
          <a:bodyPr lIns="0" tIns="0" rIns="0" bIns="0" rtlCol="0" anchor="t">
            <a:spAutoFit/>
          </a:bodyPr>
          <a:lstStyle/>
          <a:p>
            <a:pPr algn="r">
              <a:lnSpc>
                <a:spcPts val="2380"/>
              </a:lnSpc>
            </a:pPr>
            <a:r>
              <a:rPr lang="en-US" sz="1700">
                <a:solidFill>
                  <a:srgbClr val="191919"/>
                </a:solidFill>
                <a:latin typeface="Gotham"/>
                <a:ea typeface="Gotham"/>
                <a:cs typeface="Gotham"/>
                <a:sym typeface="Gotham"/>
              </a:rPr>
              <a:t>Lorem ipsum dolor sit amet, consectetur adipiscing elit. Vestibulum eleifend tellus et iaculis iaculis. Cras ac nisl id est scelerisque pretium vel et dui. Sed ac arcu molestie, sollicitudin diam in, placerat quam. Vestibulum sodales risus eros, non tincidunt metus vulputate sit amet. Suspendisse non blandit tellus.</a:t>
            </a:r>
          </a:p>
        </p:txBody>
      </p:sp>
      <p:grpSp>
        <p:nvGrpSpPr>
          <p:cNvPr id="35" name="Group 35"/>
          <p:cNvGrpSpPr>
            <a:grpSpLocks noChangeAspect="1"/>
          </p:cNvGrpSpPr>
          <p:nvPr/>
        </p:nvGrpSpPr>
        <p:grpSpPr>
          <a:xfrm>
            <a:off x="2749920" y="5557687"/>
            <a:ext cx="8934615" cy="3573846"/>
            <a:chOff x="0" y="0"/>
            <a:chExt cx="6350000" cy="2540000"/>
          </a:xfrm>
        </p:grpSpPr>
        <p:sp>
          <p:nvSpPr>
            <p:cNvPr id="36" name="Freeform 36"/>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solidFill>
              <a:srgbClr val="000000">
                <a:alpha val="0"/>
              </a:srgbClr>
            </a:solidFill>
            <a:ln w="12700">
              <a:solidFill>
                <a:srgbClr val="000000"/>
              </a:solidFill>
            </a:ln>
          </p:spPr>
        </p:sp>
      </p:grpSp>
      <p:grpSp>
        <p:nvGrpSpPr>
          <p:cNvPr id="37" name="Group 37"/>
          <p:cNvGrpSpPr/>
          <p:nvPr/>
        </p:nvGrpSpPr>
        <p:grpSpPr>
          <a:xfrm>
            <a:off x="11762088" y="-9632634"/>
            <a:ext cx="10994424" cy="10994424"/>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514350" cap="sq">
              <a:solidFill>
                <a:srgbClr val="FD6220">
                  <a:alpha val="11765"/>
                </a:srgbClr>
              </a:solidFill>
              <a:prstDash val="solid"/>
              <a:miter/>
            </a:ln>
          </p:spPr>
        </p:sp>
        <p:sp>
          <p:nvSpPr>
            <p:cNvPr id="39" name="TextBox 39"/>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
        <p:nvSpPr>
          <p:cNvPr id="40" name="TextBox 40"/>
          <p:cNvSpPr txBox="1"/>
          <p:nvPr/>
        </p:nvSpPr>
        <p:spPr>
          <a:xfrm>
            <a:off x="2749920" y="2210404"/>
            <a:ext cx="7824944" cy="1285871"/>
          </a:xfrm>
          <a:prstGeom prst="rect">
            <a:avLst/>
          </a:prstGeom>
        </p:spPr>
        <p:txBody>
          <a:bodyPr lIns="0" tIns="0" rIns="0" bIns="0" rtlCol="0" anchor="t">
            <a:spAutoFit/>
          </a:bodyPr>
          <a:lstStyle/>
          <a:p>
            <a:pPr algn="just">
              <a:lnSpc>
                <a:spcPts val="10500"/>
              </a:lnSpc>
              <a:spcBef>
                <a:spcPct val="0"/>
              </a:spcBef>
            </a:pPr>
            <a:r>
              <a:rPr lang="en-US" sz="7500" b="1">
                <a:solidFill>
                  <a:srgbClr val="191919"/>
                </a:solidFill>
                <a:latin typeface="Gotham Bold"/>
                <a:ea typeface="Gotham Bold"/>
                <a:cs typeface="Gotham Bold"/>
                <a:sym typeface="Gotham Bold"/>
              </a:rPr>
              <a:t>Projeto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2525501" y="4362790"/>
            <a:ext cx="5788849" cy="5788849"/>
            <a:chOff x="0" y="0"/>
            <a:chExt cx="6350000" cy="6350000"/>
          </a:xfrm>
        </p:grpSpPr>
        <p:sp>
          <p:nvSpPr>
            <p:cNvPr id="3" name="Freeform 3"/>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solidFill>
              <a:srgbClr val="000000">
                <a:alpha val="0"/>
              </a:srgbClr>
            </a:solidFill>
            <a:ln w="12700">
              <a:solidFill>
                <a:srgbClr val="000000"/>
              </a:solidFill>
            </a:ln>
          </p:spPr>
        </p:sp>
        <p:sp>
          <p:nvSpPr>
            <p:cNvPr id="4" name="Freeform 4"/>
            <p:cNvSpPr/>
            <p:nvPr/>
          </p:nvSpPr>
          <p:spPr>
            <a:xfrm>
              <a:off x="0" y="0"/>
              <a:ext cx="6350000" cy="6350000"/>
            </a:xfrm>
            <a:custGeom>
              <a:avLst/>
              <a:gdLst/>
              <a:ahLst/>
              <a:cxnLst/>
              <a:rect l="l" t="t" r="r" b="b"/>
              <a:pathLst>
                <a:path w="6350000" h="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D6220"/>
            </a:solidFill>
          </p:spPr>
        </p:sp>
      </p:grpSp>
      <p:grpSp>
        <p:nvGrpSpPr>
          <p:cNvPr id="5" name="Group 5"/>
          <p:cNvGrpSpPr>
            <a:grpSpLocks noChangeAspect="1"/>
          </p:cNvGrpSpPr>
          <p:nvPr/>
        </p:nvGrpSpPr>
        <p:grpSpPr>
          <a:xfrm>
            <a:off x="8686800" y="4255275"/>
            <a:ext cx="5788849" cy="5788849"/>
            <a:chOff x="0" y="0"/>
            <a:chExt cx="6350000" cy="6350000"/>
          </a:xfrm>
        </p:grpSpPr>
        <p:sp>
          <p:nvSpPr>
            <p:cNvPr id="6" name="Freeform 6"/>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solidFill>
              <a:srgbClr val="000000">
                <a:alpha val="0"/>
              </a:srgbClr>
            </a:solidFill>
            <a:ln w="12700">
              <a:solidFill>
                <a:srgbClr val="000000"/>
              </a:solidFill>
            </a:ln>
          </p:spPr>
        </p:sp>
        <p:sp>
          <p:nvSpPr>
            <p:cNvPr id="7" name="Freeform 7"/>
            <p:cNvSpPr/>
            <p:nvPr/>
          </p:nvSpPr>
          <p:spPr>
            <a:xfrm>
              <a:off x="0" y="0"/>
              <a:ext cx="6350000" cy="6350000"/>
            </a:xfrm>
            <a:custGeom>
              <a:avLst/>
              <a:gdLst/>
              <a:ahLst/>
              <a:cxnLst/>
              <a:rect l="l" t="t" r="r" b="b"/>
              <a:pathLst>
                <a:path w="6350000" h="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D6220"/>
            </a:solidFill>
          </p:spPr>
        </p:sp>
      </p:grpSp>
      <p:grpSp>
        <p:nvGrpSpPr>
          <p:cNvPr id="14" name="Group 14"/>
          <p:cNvGrpSpPr/>
          <p:nvPr/>
        </p:nvGrpSpPr>
        <p:grpSpPr>
          <a:xfrm>
            <a:off x="735588" y="5318634"/>
            <a:ext cx="992463" cy="992463"/>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220"/>
            </a:solidFill>
          </p:spPr>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3779"/>
                </a:lnSpc>
                <a:spcBef>
                  <a:spcPct val="0"/>
                </a:spcBef>
              </a:pPr>
              <a:r>
                <a:rPr lang="en-US" sz="2699">
                  <a:solidFill>
                    <a:srgbClr val="FFFEFE"/>
                  </a:solidFill>
                  <a:latin typeface="Gotham"/>
                  <a:ea typeface="Gotham"/>
                  <a:cs typeface="Gotham"/>
                  <a:sym typeface="Gotham"/>
                </a:rPr>
                <a:t>6</a:t>
              </a:r>
            </a:p>
          </p:txBody>
        </p:sp>
      </p:grpSp>
      <p:grpSp>
        <p:nvGrpSpPr>
          <p:cNvPr id="17" name="Group 17"/>
          <p:cNvGrpSpPr/>
          <p:nvPr/>
        </p:nvGrpSpPr>
        <p:grpSpPr>
          <a:xfrm>
            <a:off x="977741" y="3315742"/>
            <a:ext cx="508158" cy="543805"/>
            <a:chOff x="0" y="0"/>
            <a:chExt cx="812800" cy="869819"/>
          </a:xfrm>
        </p:grpSpPr>
        <p:sp>
          <p:nvSpPr>
            <p:cNvPr id="18" name="Freeform 18"/>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9" name="TextBox 19"/>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3</a:t>
              </a:r>
            </a:p>
          </p:txBody>
        </p:sp>
      </p:grpSp>
      <p:grpSp>
        <p:nvGrpSpPr>
          <p:cNvPr id="20" name="Group 20"/>
          <p:cNvGrpSpPr/>
          <p:nvPr/>
        </p:nvGrpSpPr>
        <p:grpSpPr>
          <a:xfrm>
            <a:off x="977741" y="1982349"/>
            <a:ext cx="508158" cy="543805"/>
            <a:chOff x="0" y="0"/>
            <a:chExt cx="812800" cy="869819"/>
          </a:xfrm>
        </p:grpSpPr>
        <p:sp>
          <p:nvSpPr>
            <p:cNvPr id="21" name="Freeform 21"/>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2" name="TextBox 22"/>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1</a:t>
              </a:r>
            </a:p>
          </p:txBody>
        </p:sp>
      </p:grpSp>
      <p:grpSp>
        <p:nvGrpSpPr>
          <p:cNvPr id="23" name="Group 23"/>
          <p:cNvGrpSpPr/>
          <p:nvPr/>
        </p:nvGrpSpPr>
        <p:grpSpPr>
          <a:xfrm>
            <a:off x="977741" y="3983373"/>
            <a:ext cx="508158" cy="543805"/>
            <a:chOff x="0" y="0"/>
            <a:chExt cx="812800" cy="869819"/>
          </a:xfrm>
        </p:grpSpPr>
        <p:sp>
          <p:nvSpPr>
            <p:cNvPr id="24" name="Freeform 24"/>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5" name="TextBox 25"/>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4</a:t>
              </a:r>
            </a:p>
          </p:txBody>
        </p:sp>
      </p:grpSp>
      <p:grpSp>
        <p:nvGrpSpPr>
          <p:cNvPr id="26" name="Group 26"/>
          <p:cNvGrpSpPr/>
          <p:nvPr/>
        </p:nvGrpSpPr>
        <p:grpSpPr>
          <a:xfrm>
            <a:off x="977741" y="2648112"/>
            <a:ext cx="508158" cy="543805"/>
            <a:chOff x="0" y="0"/>
            <a:chExt cx="812800" cy="869819"/>
          </a:xfrm>
        </p:grpSpPr>
        <p:sp>
          <p:nvSpPr>
            <p:cNvPr id="27" name="Freeform 27"/>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8" name="TextBox 28"/>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2</a:t>
              </a:r>
            </a:p>
          </p:txBody>
        </p:sp>
      </p:grpSp>
      <p:grpSp>
        <p:nvGrpSpPr>
          <p:cNvPr id="29" name="Group 29"/>
          <p:cNvGrpSpPr/>
          <p:nvPr/>
        </p:nvGrpSpPr>
        <p:grpSpPr>
          <a:xfrm>
            <a:off x="977741" y="6425585"/>
            <a:ext cx="508158" cy="543805"/>
            <a:chOff x="0" y="0"/>
            <a:chExt cx="812800" cy="869819"/>
          </a:xfrm>
        </p:grpSpPr>
        <p:sp>
          <p:nvSpPr>
            <p:cNvPr id="30" name="Freeform 30"/>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1" name="TextBox 31"/>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7</a:t>
              </a:r>
            </a:p>
          </p:txBody>
        </p:sp>
      </p:grpSp>
      <p:grpSp>
        <p:nvGrpSpPr>
          <p:cNvPr id="32" name="Group 32"/>
          <p:cNvGrpSpPr/>
          <p:nvPr/>
        </p:nvGrpSpPr>
        <p:grpSpPr>
          <a:xfrm>
            <a:off x="977741" y="4651003"/>
            <a:ext cx="508158" cy="543805"/>
            <a:chOff x="0" y="0"/>
            <a:chExt cx="812800" cy="869819"/>
          </a:xfrm>
        </p:grpSpPr>
        <p:sp>
          <p:nvSpPr>
            <p:cNvPr id="33" name="Freeform 33"/>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4" name="TextBox 34"/>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5</a:t>
              </a:r>
            </a:p>
          </p:txBody>
        </p:sp>
      </p:grpSp>
      <p:sp>
        <p:nvSpPr>
          <p:cNvPr id="35" name="TextBox 35"/>
          <p:cNvSpPr txBox="1"/>
          <p:nvPr/>
        </p:nvSpPr>
        <p:spPr>
          <a:xfrm>
            <a:off x="2859440" y="973737"/>
            <a:ext cx="8021630" cy="1409870"/>
          </a:xfrm>
          <a:prstGeom prst="rect">
            <a:avLst/>
          </a:prstGeom>
        </p:spPr>
        <p:txBody>
          <a:bodyPr lIns="0" tIns="0" rIns="0" bIns="0" rtlCol="0" anchor="t">
            <a:spAutoFit/>
          </a:bodyPr>
          <a:lstStyle/>
          <a:p>
            <a:pPr algn="l">
              <a:lnSpc>
                <a:spcPts val="11540"/>
              </a:lnSpc>
              <a:spcBef>
                <a:spcPct val="0"/>
              </a:spcBef>
            </a:pPr>
            <a:r>
              <a:rPr lang="en-US" sz="8243" b="1">
                <a:solidFill>
                  <a:srgbClr val="191919"/>
                </a:solidFill>
                <a:latin typeface="Gotham Bold"/>
                <a:ea typeface="Gotham Bold"/>
                <a:cs typeface="Gotham Bold"/>
                <a:sym typeface="Gotham Bold"/>
              </a:rPr>
              <a:t>Trabalhos</a:t>
            </a:r>
          </a:p>
        </p:txBody>
      </p:sp>
      <p:sp>
        <p:nvSpPr>
          <p:cNvPr id="36" name="TextBox 36"/>
          <p:cNvSpPr txBox="1"/>
          <p:nvPr/>
        </p:nvSpPr>
        <p:spPr>
          <a:xfrm>
            <a:off x="2859440" y="2526010"/>
            <a:ext cx="14203000" cy="1700522"/>
          </a:xfrm>
          <a:prstGeom prst="rect">
            <a:avLst/>
          </a:prstGeom>
        </p:spPr>
        <p:txBody>
          <a:bodyPr lIns="0" tIns="0" rIns="0" bIns="0" rtlCol="0" anchor="t">
            <a:spAutoFit/>
          </a:bodyPr>
          <a:lstStyle/>
          <a:p>
            <a:pPr algn="l">
              <a:lnSpc>
                <a:spcPts val="3395"/>
              </a:lnSpc>
            </a:pPr>
            <a:r>
              <a:rPr lang="en-US" sz="2425">
                <a:solidFill>
                  <a:srgbClr val="191919"/>
                </a:solidFill>
                <a:latin typeface="Gotham"/>
                <a:ea typeface="Gotham"/>
                <a:cs typeface="Gotham"/>
                <a:sym typeface="Gotham"/>
              </a:rPr>
              <a:t>Lorem ipsum dolor sit amet, consectetur adipiscing elit. Vestibulum eleifend tellus et iaculis iaculis. Cras ac nisl id est scelerisque pretium vel et dui. Sed ac arcu molestie, sollicitudin diam in, placerat quam. Vestibulum sodales risus eros, non tincidunt metus vulputate sit amet. Suspendisse non blandit tellus.</a:t>
            </a:r>
          </a:p>
        </p:txBody>
      </p:sp>
      <p:grpSp>
        <p:nvGrpSpPr>
          <p:cNvPr id="37" name="Group 37"/>
          <p:cNvGrpSpPr/>
          <p:nvPr/>
        </p:nvGrpSpPr>
        <p:grpSpPr>
          <a:xfrm>
            <a:off x="977741" y="7093216"/>
            <a:ext cx="508158" cy="543805"/>
            <a:chOff x="0" y="0"/>
            <a:chExt cx="812800" cy="869819"/>
          </a:xfrm>
        </p:grpSpPr>
        <p:sp>
          <p:nvSpPr>
            <p:cNvPr id="38" name="Freeform 38"/>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9" name="TextBox 39"/>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8</a:t>
              </a:r>
            </a:p>
          </p:txBody>
        </p:sp>
      </p:grpSp>
      <p:grpSp>
        <p:nvGrpSpPr>
          <p:cNvPr id="40" name="Group 40"/>
          <p:cNvGrpSpPr/>
          <p:nvPr/>
        </p:nvGrpSpPr>
        <p:grpSpPr>
          <a:xfrm>
            <a:off x="977741" y="7760846"/>
            <a:ext cx="508158" cy="543805"/>
            <a:chOff x="0" y="0"/>
            <a:chExt cx="812800" cy="869819"/>
          </a:xfrm>
        </p:grpSpPr>
        <p:sp>
          <p:nvSpPr>
            <p:cNvPr id="41" name="Freeform 41"/>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42" name="TextBox 42"/>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9</a:t>
              </a:r>
            </a:p>
          </p:txBody>
        </p:sp>
      </p:grpSp>
      <p:grpSp>
        <p:nvGrpSpPr>
          <p:cNvPr id="43" name="Group 43"/>
          <p:cNvGrpSpPr/>
          <p:nvPr/>
        </p:nvGrpSpPr>
        <p:grpSpPr>
          <a:xfrm>
            <a:off x="11762088" y="-9632634"/>
            <a:ext cx="10994424" cy="10994424"/>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514350" cap="sq">
              <a:solidFill>
                <a:srgbClr val="FD6220">
                  <a:alpha val="11765"/>
                </a:srgbClr>
              </a:solidFill>
              <a:prstDash val="solid"/>
              <a:miter/>
            </a:ln>
          </p:spPr>
        </p:sp>
        <p:sp>
          <p:nvSpPr>
            <p:cNvPr id="45" name="TextBox 45"/>
            <p:cNvSpPr txBox="1"/>
            <p:nvPr/>
          </p:nvSpPr>
          <p:spPr>
            <a:xfrm>
              <a:off x="76200" y="47625"/>
              <a:ext cx="660400" cy="688975"/>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grpSp>
        <p:nvGrpSpPr>
          <p:cNvPr id="2" name="Group 2"/>
          <p:cNvGrpSpPr/>
          <p:nvPr/>
        </p:nvGrpSpPr>
        <p:grpSpPr>
          <a:xfrm>
            <a:off x="14943539" y="51309"/>
            <a:ext cx="3554609" cy="10287000"/>
            <a:chOff x="0" y="0"/>
            <a:chExt cx="4739478" cy="13716000"/>
          </a:xfrm>
        </p:grpSpPr>
        <p:pic>
          <p:nvPicPr>
            <p:cNvPr id="3" name="Picture 3"/>
            <p:cNvPicPr>
              <a:picLocks noChangeAspect="1"/>
            </p:cNvPicPr>
            <p:nvPr/>
          </p:nvPicPr>
          <p:blipFill>
            <a:blip r:embed="rId2"/>
            <a:srcRect l="43267" r="43267"/>
            <a:stretch>
              <a:fillRect/>
            </a:stretch>
          </p:blipFill>
          <p:spPr>
            <a:xfrm>
              <a:off x="0" y="0"/>
              <a:ext cx="4739478" cy="13716000"/>
            </a:xfrm>
            <a:prstGeom prst="rect">
              <a:avLst/>
            </a:prstGeom>
          </p:spPr>
        </p:pic>
      </p:grpSp>
      <p:grpSp>
        <p:nvGrpSpPr>
          <p:cNvPr id="4" name="Group 4"/>
          <p:cNvGrpSpPr>
            <a:grpSpLocks noChangeAspect="1"/>
          </p:cNvGrpSpPr>
          <p:nvPr/>
        </p:nvGrpSpPr>
        <p:grpSpPr>
          <a:xfrm>
            <a:off x="3217119" y="5166540"/>
            <a:ext cx="4956866" cy="4956866"/>
            <a:chOff x="0" y="0"/>
            <a:chExt cx="6350000" cy="6350000"/>
          </a:xfrm>
        </p:grpSpPr>
        <p:sp>
          <p:nvSpPr>
            <p:cNvPr id="5" name="Freeform 5"/>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solidFill>
              <a:srgbClr val="000000">
                <a:alpha val="0"/>
              </a:srgbClr>
            </a:solidFill>
            <a:ln w="12700">
              <a:solidFill>
                <a:srgbClr val="000000"/>
              </a:solidFill>
            </a:ln>
          </p:spPr>
        </p:sp>
        <p:sp>
          <p:nvSpPr>
            <p:cNvPr id="6" name="Freeform 6"/>
            <p:cNvSpPr/>
            <p:nvPr/>
          </p:nvSpPr>
          <p:spPr>
            <a:xfrm>
              <a:off x="0" y="0"/>
              <a:ext cx="6350000" cy="6350000"/>
            </a:xfrm>
            <a:custGeom>
              <a:avLst/>
              <a:gdLst/>
              <a:ahLst/>
              <a:cxnLst/>
              <a:rect l="l" t="t" r="r" b="b"/>
              <a:pathLst>
                <a:path w="6350000" h="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D6220"/>
            </a:solidFill>
          </p:spPr>
        </p:sp>
      </p:grpSp>
      <p:grpSp>
        <p:nvGrpSpPr>
          <p:cNvPr id="7" name="Group 7"/>
          <p:cNvGrpSpPr>
            <a:grpSpLocks noChangeAspect="1"/>
          </p:cNvGrpSpPr>
          <p:nvPr/>
        </p:nvGrpSpPr>
        <p:grpSpPr>
          <a:xfrm>
            <a:off x="9023954" y="5284226"/>
            <a:ext cx="4815828" cy="4815828"/>
            <a:chOff x="0" y="0"/>
            <a:chExt cx="6350000" cy="6350000"/>
          </a:xfrm>
        </p:grpSpPr>
        <p:sp>
          <p:nvSpPr>
            <p:cNvPr id="8" name="Freeform 8"/>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solidFill>
              <a:srgbClr val="000000">
                <a:alpha val="0"/>
              </a:srgbClr>
            </a:solidFill>
            <a:ln w="12700">
              <a:solidFill>
                <a:srgbClr val="000000"/>
              </a:solidFill>
            </a:ln>
          </p:spPr>
        </p:sp>
        <p:sp>
          <p:nvSpPr>
            <p:cNvPr id="9" name="Freeform 9"/>
            <p:cNvSpPr/>
            <p:nvPr/>
          </p:nvSpPr>
          <p:spPr>
            <a:xfrm>
              <a:off x="0" y="0"/>
              <a:ext cx="6350000" cy="6350000"/>
            </a:xfrm>
            <a:custGeom>
              <a:avLst/>
              <a:gdLst/>
              <a:ahLst/>
              <a:cxnLst/>
              <a:rect l="l" t="t" r="r" b="b"/>
              <a:pathLst>
                <a:path w="6350000" h="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D6220"/>
            </a:solidFill>
          </p:spPr>
        </p:sp>
      </p:grpSp>
      <p:grpSp>
        <p:nvGrpSpPr>
          <p:cNvPr id="10" name="Group 10"/>
          <p:cNvGrpSpPr>
            <a:grpSpLocks noChangeAspect="1"/>
          </p:cNvGrpSpPr>
          <p:nvPr/>
        </p:nvGrpSpPr>
        <p:grpSpPr>
          <a:xfrm>
            <a:off x="3187753" y="163594"/>
            <a:ext cx="4877755" cy="4877755"/>
            <a:chOff x="0" y="0"/>
            <a:chExt cx="6350000" cy="6350000"/>
          </a:xfrm>
        </p:grpSpPr>
        <p:sp>
          <p:nvSpPr>
            <p:cNvPr id="11" name="Freeform 11"/>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solidFill>
              <a:srgbClr val="000000">
                <a:alpha val="0"/>
              </a:srgbClr>
            </a:solidFill>
            <a:ln w="12700">
              <a:solidFill>
                <a:srgbClr val="000000"/>
              </a:solidFill>
            </a:ln>
          </p:spPr>
        </p:sp>
        <p:sp>
          <p:nvSpPr>
            <p:cNvPr id="12" name="Freeform 12"/>
            <p:cNvSpPr/>
            <p:nvPr/>
          </p:nvSpPr>
          <p:spPr>
            <a:xfrm>
              <a:off x="0" y="0"/>
              <a:ext cx="6350000" cy="6350000"/>
            </a:xfrm>
            <a:custGeom>
              <a:avLst/>
              <a:gdLst/>
              <a:ahLst/>
              <a:cxnLst/>
              <a:rect l="l" t="t" r="r" b="b"/>
              <a:pathLst>
                <a:path w="6350000" h="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D6220"/>
            </a:solidFill>
          </p:spPr>
        </p:sp>
      </p:grpSp>
      <p:grpSp>
        <p:nvGrpSpPr>
          <p:cNvPr id="13" name="Group 13"/>
          <p:cNvGrpSpPr>
            <a:grpSpLocks noChangeAspect="1"/>
          </p:cNvGrpSpPr>
          <p:nvPr/>
        </p:nvGrpSpPr>
        <p:grpSpPr>
          <a:xfrm>
            <a:off x="8879613" y="91684"/>
            <a:ext cx="5112855" cy="5112855"/>
            <a:chOff x="0" y="0"/>
            <a:chExt cx="6350000" cy="6350000"/>
          </a:xfrm>
        </p:grpSpPr>
        <p:sp>
          <p:nvSpPr>
            <p:cNvPr id="14" name="Freeform 14"/>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solidFill>
              <a:srgbClr val="000000">
                <a:alpha val="0"/>
              </a:srgbClr>
            </a:solidFill>
            <a:ln w="12700">
              <a:solidFill>
                <a:srgbClr val="000000"/>
              </a:solidFill>
            </a:ln>
          </p:spPr>
        </p:sp>
        <p:sp>
          <p:nvSpPr>
            <p:cNvPr id="15" name="Freeform 15"/>
            <p:cNvSpPr/>
            <p:nvPr/>
          </p:nvSpPr>
          <p:spPr>
            <a:xfrm>
              <a:off x="0" y="0"/>
              <a:ext cx="6350000" cy="6350000"/>
            </a:xfrm>
            <a:custGeom>
              <a:avLst/>
              <a:gdLst/>
              <a:ahLst/>
              <a:cxnLst/>
              <a:rect l="l" t="t" r="r" b="b"/>
              <a:pathLst>
                <a:path w="6350000" h="6350000">
                  <a:moveTo>
                    <a:pt x="5715000" y="19050"/>
                  </a:moveTo>
                  <a:cubicBezTo>
                    <a:pt x="6054090" y="19050"/>
                    <a:pt x="6330950" y="295910"/>
                    <a:pt x="6330950" y="635000"/>
                  </a:cubicBezTo>
                  <a:lnTo>
                    <a:pt x="6330950" y="5715000"/>
                  </a:lnTo>
                  <a:cubicBezTo>
                    <a:pt x="6330950" y="6054090"/>
                    <a:pt x="6054090" y="6330950"/>
                    <a:pt x="5715000" y="6330950"/>
                  </a:cubicBezTo>
                  <a:lnTo>
                    <a:pt x="635000" y="6330950"/>
                  </a:lnTo>
                  <a:cubicBezTo>
                    <a:pt x="295910" y="6330950"/>
                    <a:pt x="19050" y="6054090"/>
                    <a:pt x="19050" y="5715000"/>
                  </a:cubicBezTo>
                  <a:lnTo>
                    <a:pt x="19050" y="635000"/>
                  </a:lnTo>
                  <a:cubicBezTo>
                    <a:pt x="19050" y="295910"/>
                    <a:pt x="295910" y="19050"/>
                    <a:pt x="635000" y="19050"/>
                  </a:cubicBezTo>
                  <a:lnTo>
                    <a:pt x="5715000" y="19050"/>
                  </a:lnTo>
                  <a:moveTo>
                    <a:pt x="5715000" y="0"/>
                  </a:moveTo>
                  <a:lnTo>
                    <a:pt x="635000" y="0"/>
                  </a:lnTo>
                  <a:cubicBezTo>
                    <a:pt x="284480" y="0"/>
                    <a:pt x="0" y="284480"/>
                    <a:pt x="0" y="635000"/>
                  </a:cubicBezTo>
                  <a:lnTo>
                    <a:pt x="0" y="5715000"/>
                  </a:lnTo>
                  <a:cubicBezTo>
                    <a:pt x="0" y="6065520"/>
                    <a:pt x="284480" y="6350000"/>
                    <a:pt x="635000" y="6350000"/>
                  </a:cubicBezTo>
                  <a:lnTo>
                    <a:pt x="5715000" y="6350000"/>
                  </a:lnTo>
                  <a:cubicBezTo>
                    <a:pt x="6065520" y="6350000"/>
                    <a:pt x="6350000" y="6065520"/>
                    <a:pt x="6350000" y="5715000"/>
                  </a:cubicBezTo>
                  <a:lnTo>
                    <a:pt x="6350000" y="635000"/>
                  </a:lnTo>
                  <a:cubicBezTo>
                    <a:pt x="6350000" y="284480"/>
                    <a:pt x="6065520" y="0"/>
                    <a:pt x="5715000" y="0"/>
                  </a:cubicBezTo>
                  <a:lnTo>
                    <a:pt x="5715000" y="0"/>
                  </a:lnTo>
                  <a:close/>
                </a:path>
              </a:pathLst>
            </a:custGeom>
            <a:solidFill>
              <a:srgbClr val="FD6220"/>
            </a:solidFill>
          </p:spPr>
        </p:sp>
      </p:grpSp>
      <p:grpSp>
        <p:nvGrpSpPr>
          <p:cNvPr id="19" name="Group 19"/>
          <p:cNvGrpSpPr/>
          <p:nvPr/>
        </p:nvGrpSpPr>
        <p:grpSpPr>
          <a:xfrm>
            <a:off x="735588" y="5976927"/>
            <a:ext cx="992463" cy="992463"/>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220"/>
            </a:solidFill>
          </p:spPr>
        </p:sp>
        <p:sp>
          <p:nvSpPr>
            <p:cNvPr id="21" name="TextBox 21"/>
            <p:cNvSpPr txBox="1"/>
            <p:nvPr/>
          </p:nvSpPr>
          <p:spPr>
            <a:xfrm>
              <a:off x="76200" y="19050"/>
              <a:ext cx="660400" cy="717550"/>
            </a:xfrm>
            <a:prstGeom prst="rect">
              <a:avLst/>
            </a:prstGeom>
          </p:spPr>
          <p:txBody>
            <a:bodyPr lIns="50800" tIns="50800" rIns="50800" bIns="50800" rtlCol="0" anchor="ctr"/>
            <a:lstStyle/>
            <a:p>
              <a:pPr algn="ctr">
                <a:lnSpc>
                  <a:spcPts val="3779"/>
                </a:lnSpc>
                <a:spcBef>
                  <a:spcPct val="0"/>
                </a:spcBef>
              </a:pPr>
              <a:r>
                <a:rPr lang="en-US" sz="2699">
                  <a:solidFill>
                    <a:srgbClr val="FFFEFE"/>
                  </a:solidFill>
                  <a:latin typeface="Gotham"/>
                  <a:ea typeface="Gotham"/>
                  <a:cs typeface="Gotham"/>
                  <a:sym typeface="Gotham"/>
                </a:rPr>
                <a:t>7</a:t>
              </a:r>
            </a:p>
          </p:txBody>
        </p:sp>
      </p:grpSp>
      <p:grpSp>
        <p:nvGrpSpPr>
          <p:cNvPr id="22" name="Group 22"/>
          <p:cNvGrpSpPr/>
          <p:nvPr/>
        </p:nvGrpSpPr>
        <p:grpSpPr>
          <a:xfrm>
            <a:off x="977741" y="3315742"/>
            <a:ext cx="508158" cy="543805"/>
            <a:chOff x="0" y="0"/>
            <a:chExt cx="812800" cy="869819"/>
          </a:xfrm>
        </p:grpSpPr>
        <p:sp>
          <p:nvSpPr>
            <p:cNvPr id="23" name="Freeform 23"/>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4" name="TextBox 24"/>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3</a:t>
              </a:r>
            </a:p>
          </p:txBody>
        </p:sp>
      </p:grpSp>
      <p:grpSp>
        <p:nvGrpSpPr>
          <p:cNvPr id="25" name="Group 25"/>
          <p:cNvGrpSpPr/>
          <p:nvPr/>
        </p:nvGrpSpPr>
        <p:grpSpPr>
          <a:xfrm>
            <a:off x="977741" y="1982349"/>
            <a:ext cx="508158" cy="543805"/>
            <a:chOff x="0" y="0"/>
            <a:chExt cx="812800" cy="869819"/>
          </a:xfrm>
        </p:grpSpPr>
        <p:sp>
          <p:nvSpPr>
            <p:cNvPr id="26" name="Freeform 26"/>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7" name="TextBox 27"/>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1</a:t>
              </a:r>
            </a:p>
          </p:txBody>
        </p:sp>
      </p:grpSp>
      <p:grpSp>
        <p:nvGrpSpPr>
          <p:cNvPr id="28" name="Group 28"/>
          <p:cNvGrpSpPr/>
          <p:nvPr/>
        </p:nvGrpSpPr>
        <p:grpSpPr>
          <a:xfrm>
            <a:off x="977741" y="3983373"/>
            <a:ext cx="508158" cy="543805"/>
            <a:chOff x="0" y="0"/>
            <a:chExt cx="812800" cy="869819"/>
          </a:xfrm>
        </p:grpSpPr>
        <p:sp>
          <p:nvSpPr>
            <p:cNvPr id="29" name="Freeform 29"/>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0" name="TextBox 30"/>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4</a:t>
              </a:r>
            </a:p>
          </p:txBody>
        </p:sp>
      </p:grpSp>
      <p:grpSp>
        <p:nvGrpSpPr>
          <p:cNvPr id="31" name="Group 31"/>
          <p:cNvGrpSpPr/>
          <p:nvPr/>
        </p:nvGrpSpPr>
        <p:grpSpPr>
          <a:xfrm>
            <a:off x="977741" y="2648112"/>
            <a:ext cx="508158" cy="543805"/>
            <a:chOff x="0" y="0"/>
            <a:chExt cx="812800" cy="869819"/>
          </a:xfrm>
        </p:grpSpPr>
        <p:sp>
          <p:nvSpPr>
            <p:cNvPr id="32" name="Freeform 32"/>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3" name="TextBox 33"/>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2</a:t>
              </a:r>
            </a:p>
          </p:txBody>
        </p:sp>
      </p:grpSp>
      <p:grpSp>
        <p:nvGrpSpPr>
          <p:cNvPr id="34" name="Group 34"/>
          <p:cNvGrpSpPr/>
          <p:nvPr/>
        </p:nvGrpSpPr>
        <p:grpSpPr>
          <a:xfrm>
            <a:off x="977741" y="5318634"/>
            <a:ext cx="508158" cy="543805"/>
            <a:chOff x="0" y="0"/>
            <a:chExt cx="812800" cy="869819"/>
          </a:xfrm>
        </p:grpSpPr>
        <p:sp>
          <p:nvSpPr>
            <p:cNvPr id="35" name="Freeform 35"/>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6" name="TextBox 36"/>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6</a:t>
              </a:r>
            </a:p>
          </p:txBody>
        </p:sp>
      </p:grpSp>
      <p:grpSp>
        <p:nvGrpSpPr>
          <p:cNvPr id="37" name="Group 37"/>
          <p:cNvGrpSpPr/>
          <p:nvPr/>
        </p:nvGrpSpPr>
        <p:grpSpPr>
          <a:xfrm>
            <a:off x="977741" y="4651003"/>
            <a:ext cx="508158" cy="543805"/>
            <a:chOff x="0" y="0"/>
            <a:chExt cx="812800" cy="869819"/>
          </a:xfrm>
        </p:grpSpPr>
        <p:sp>
          <p:nvSpPr>
            <p:cNvPr id="38" name="Freeform 38"/>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9" name="TextBox 39"/>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5</a:t>
              </a:r>
            </a:p>
          </p:txBody>
        </p:sp>
      </p:grpSp>
      <p:grpSp>
        <p:nvGrpSpPr>
          <p:cNvPr id="40" name="Group 40"/>
          <p:cNvGrpSpPr/>
          <p:nvPr/>
        </p:nvGrpSpPr>
        <p:grpSpPr>
          <a:xfrm>
            <a:off x="977741" y="7093216"/>
            <a:ext cx="508158" cy="543805"/>
            <a:chOff x="0" y="0"/>
            <a:chExt cx="812800" cy="869819"/>
          </a:xfrm>
        </p:grpSpPr>
        <p:sp>
          <p:nvSpPr>
            <p:cNvPr id="41" name="Freeform 41"/>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42" name="TextBox 42"/>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8</a:t>
              </a:r>
            </a:p>
          </p:txBody>
        </p:sp>
      </p:grpSp>
      <p:grpSp>
        <p:nvGrpSpPr>
          <p:cNvPr id="43" name="Group 43"/>
          <p:cNvGrpSpPr/>
          <p:nvPr/>
        </p:nvGrpSpPr>
        <p:grpSpPr>
          <a:xfrm>
            <a:off x="977741" y="7760846"/>
            <a:ext cx="508158" cy="543805"/>
            <a:chOff x="0" y="0"/>
            <a:chExt cx="812800" cy="869819"/>
          </a:xfrm>
        </p:grpSpPr>
        <p:sp>
          <p:nvSpPr>
            <p:cNvPr id="44" name="Freeform 44"/>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45" name="TextBox 45"/>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9</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grpSp>
        <p:nvGrpSpPr>
          <p:cNvPr id="2" name="Group 2"/>
          <p:cNvGrpSpPr/>
          <p:nvPr/>
        </p:nvGrpSpPr>
        <p:grpSpPr>
          <a:xfrm>
            <a:off x="4840414" y="0"/>
            <a:ext cx="7708951" cy="10287000"/>
            <a:chOff x="0" y="0"/>
            <a:chExt cx="10278602" cy="13716000"/>
          </a:xfrm>
        </p:grpSpPr>
        <p:pic>
          <p:nvPicPr>
            <p:cNvPr id="3" name="Picture 3"/>
            <p:cNvPicPr>
              <a:picLocks noChangeAspect="1"/>
            </p:cNvPicPr>
            <p:nvPr/>
          </p:nvPicPr>
          <p:blipFill>
            <a:blip r:embed="rId2"/>
            <a:srcRect l="35398" r="35398"/>
            <a:stretch>
              <a:fillRect/>
            </a:stretch>
          </p:blipFill>
          <p:spPr>
            <a:xfrm>
              <a:off x="0" y="0"/>
              <a:ext cx="10278602" cy="13716000"/>
            </a:xfrm>
            <a:prstGeom prst="rect">
              <a:avLst/>
            </a:prstGeom>
          </p:spPr>
        </p:pic>
      </p:grpSp>
      <p:grpSp>
        <p:nvGrpSpPr>
          <p:cNvPr id="7" name="Group 7"/>
          <p:cNvGrpSpPr/>
          <p:nvPr/>
        </p:nvGrpSpPr>
        <p:grpSpPr>
          <a:xfrm>
            <a:off x="735588" y="6653894"/>
            <a:ext cx="992463" cy="99246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220"/>
            </a:solidFill>
          </p:spPr>
        </p:sp>
        <p:sp>
          <p:nvSpPr>
            <p:cNvPr id="9" name="TextBox 9"/>
            <p:cNvSpPr txBox="1"/>
            <p:nvPr/>
          </p:nvSpPr>
          <p:spPr>
            <a:xfrm>
              <a:off x="76200" y="19050"/>
              <a:ext cx="660400" cy="717550"/>
            </a:xfrm>
            <a:prstGeom prst="rect">
              <a:avLst/>
            </a:prstGeom>
          </p:spPr>
          <p:txBody>
            <a:bodyPr lIns="50800" tIns="50800" rIns="50800" bIns="50800" rtlCol="0" anchor="ctr"/>
            <a:lstStyle/>
            <a:p>
              <a:pPr algn="ctr">
                <a:lnSpc>
                  <a:spcPts val="3779"/>
                </a:lnSpc>
                <a:spcBef>
                  <a:spcPct val="0"/>
                </a:spcBef>
              </a:pPr>
              <a:r>
                <a:rPr lang="en-US" sz="2699">
                  <a:solidFill>
                    <a:srgbClr val="FFFEFE"/>
                  </a:solidFill>
                  <a:latin typeface="Gotham"/>
                  <a:ea typeface="Gotham"/>
                  <a:cs typeface="Gotham"/>
                  <a:sym typeface="Gotham"/>
                </a:rPr>
                <a:t>8</a:t>
              </a:r>
            </a:p>
          </p:txBody>
        </p:sp>
      </p:grpSp>
      <p:grpSp>
        <p:nvGrpSpPr>
          <p:cNvPr id="10" name="Group 10"/>
          <p:cNvGrpSpPr/>
          <p:nvPr/>
        </p:nvGrpSpPr>
        <p:grpSpPr>
          <a:xfrm>
            <a:off x="977741" y="3315742"/>
            <a:ext cx="508158" cy="543805"/>
            <a:chOff x="0" y="0"/>
            <a:chExt cx="812800" cy="869819"/>
          </a:xfrm>
        </p:grpSpPr>
        <p:sp>
          <p:nvSpPr>
            <p:cNvPr id="11" name="Freeform 11"/>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2" name="TextBox 12"/>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3</a:t>
              </a:r>
            </a:p>
          </p:txBody>
        </p:sp>
      </p:grpSp>
      <p:grpSp>
        <p:nvGrpSpPr>
          <p:cNvPr id="13" name="Group 13"/>
          <p:cNvGrpSpPr/>
          <p:nvPr/>
        </p:nvGrpSpPr>
        <p:grpSpPr>
          <a:xfrm>
            <a:off x="977741" y="1982349"/>
            <a:ext cx="508158" cy="543805"/>
            <a:chOff x="0" y="0"/>
            <a:chExt cx="812800" cy="869819"/>
          </a:xfrm>
        </p:grpSpPr>
        <p:sp>
          <p:nvSpPr>
            <p:cNvPr id="14" name="Freeform 14"/>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5" name="TextBox 15"/>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1</a:t>
              </a:r>
            </a:p>
          </p:txBody>
        </p:sp>
      </p:grpSp>
      <p:grpSp>
        <p:nvGrpSpPr>
          <p:cNvPr id="16" name="Group 16"/>
          <p:cNvGrpSpPr/>
          <p:nvPr/>
        </p:nvGrpSpPr>
        <p:grpSpPr>
          <a:xfrm>
            <a:off x="977741" y="3983373"/>
            <a:ext cx="508158" cy="543805"/>
            <a:chOff x="0" y="0"/>
            <a:chExt cx="812800" cy="869819"/>
          </a:xfrm>
        </p:grpSpPr>
        <p:sp>
          <p:nvSpPr>
            <p:cNvPr id="17" name="Freeform 17"/>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8" name="TextBox 18"/>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4</a:t>
              </a:r>
            </a:p>
          </p:txBody>
        </p:sp>
      </p:grpSp>
      <p:grpSp>
        <p:nvGrpSpPr>
          <p:cNvPr id="19" name="Group 19"/>
          <p:cNvGrpSpPr/>
          <p:nvPr/>
        </p:nvGrpSpPr>
        <p:grpSpPr>
          <a:xfrm>
            <a:off x="977741" y="2648112"/>
            <a:ext cx="508158" cy="543805"/>
            <a:chOff x="0" y="0"/>
            <a:chExt cx="812800" cy="869819"/>
          </a:xfrm>
        </p:grpSpPr>
        <p:sp>
          <p:nvSpPr>
            <p:cNvPr id="20" name="Freeform 20"/>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1" name="TextBox 21"/>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2</a:t>
              </a:r>
            </a:p>
          </p:txBody>
        </p:sp>
      </p:grpSp>
      <p:grpSp>
        <p:nvGrpSpPr>
          <p:cNvPr id="22" name="Group 22"/>
          <p:cNvGrpSpPr/>
          <p:nvPr/>
        </p:nvGrpSpPr>
        <p:grpSpPr>
          <a:xfrm>
            <a:off x="977741" y="5318634"/>
            <a:ext cx="508158" cy="543805"/>
            <a:chOff x="0" y="0"/>
            <a:chExt cx="812800" cy="869819"/>
          </a:xfrm>
        </p:grpSpPr>
        <p:sp>
          <p:nvSpPr>
            <p:cNvPr id="23" name="Freeform 23"/>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4" name="TextBox 24"/>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6</a:t>
              </a:r>
            </a:p>
          </p:txBody>
        </p:sp>
      </p:grpSp>
      <p:grpSp>
        <p:nvGrpSpPr>
          <p:cNvPr id="25" name="Group 25"/>
          <p:cNvGrpSpPr/>
          <p:nvPr/>
        </p:nvGrpSpPr>
        <p:grpSpPr>
          <a:xfrm>
            <a:off x="977741" y="4651003"/>
            <a:ext cx="508158" cy="543805"/>
            <a:chOff x="0" y="0"/>
            <a:chExt cx="812800" cy="869819"/>
          </a:xfrm>
        </p:grpSpPr>
        <p:sp>
          <p:nvSpPr>
            <p:cNvPr id="26" name="Freeform 26"/>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7" name="TextBox 27"/>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5</a:t>
              </a:r>
            </a:p>
          </p:txBody>
        </p:sp>
      </p:grpSp>
      <p:grpSp>
        <p:nvGrpSpPr>
          <p:cNvPr id="28" name="Group 28"/>
          <p:cNvGrpSpPr/>
          <p:nvPr/>
        </p:nvGrpSpPr>
        <p:grpSpPr>
          <a:xfrm>
            <a:off x="977741" y="5986264"/>
            <a:ext cx="508158" cy="543805"/>
            <a:chOff x="0" y="0"/>
            <a:chExt cx="812800" cy="869819"/>
          </a:xfrm>
        </p:grpSpPr>
        <p:sp>
          <p:nvSpPr>
            <p:cNvPr id="29" name="Freeform 29"/>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0" name="TextBox 30"/>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7</a:t>
              </a:r>
            </a:p>
          </p:txBody>
        </p:sp>
      </p:grpSp>
      <p:grpSp>
        <p:nvGrpSpPr>
          <p:cNvPr id="31" name="Group 31"/>
          <p:cNvGrpSpPr/>
          <p:nvPr/>
        </p:nvGrpSpPr>
        <p:grpSpPr>
          <a:xfrm>
            <a:off x="977741" y="7760846"/>
            <a:ext cx="508158" cy="543805"/>
            <a:chOff x="0" y="0"/>
            <a:chExt cx="812800" cy="869819"/>
          </a:xfrm>
        </p:grpSpPr>
        <p:sp>
          <p:nvSpPr>
            <p:cNvPr id="32" name="Freeform 32"/>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3" name="TextBox 33"/>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9</a:t>
              </a:r>
            </a:p>
          </p:txBody>
        </p:sp>
      </p:grpSp>
      <p:sp>
        <p:nvSpPr>
          <p:cNvPr id="34" name="Freeform 34"/>
          <p:cNvSpPr/>
          <p:nvPr/>
        </p:nvSpPr>
        <p:spPr>
          <a:xfrm>
            <a:off x="16313420" y="1028700"/>
            <a:ext cx="945880" cy="236470"/>
          </a:xfrm>
          <a:custGeom>
            <a:avLst/>
            <a:gdLst/>
            <a:ahLst/>
            <a:cxnLst/>
            <a:rect l="l" t="t" r="r" b="b"/>
            <a:pathLst>
              <a:path w="945880" h="236470">
                <a:moveTo>
                  <a:pt x="0" y="0"/>
                </a:moveTo>
                <a:lnTo>
                  <a:pt x="945880" y="0"/>
                </a:lnTo>
                <a:lnTo>
                  <a:pt x="945880" y="236470"/>
                </a:lnTo>
                <a:lnTo>
                  <a:pt x="0" y="2364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8" name="Group 38"/>
          <p:cNvGrpSpPr/>
          <p:nvPr/>
        </p:nvGrpSpPr>
        <p:grpSpPr>
          <a:xfrm rot="-449891">
            <a:off x="2627735" y="4922906"/>
            <a:ext cx="4244645" cy="5516494"/>
            <a:chOff x="0" y="0"/>
            <a:chExt cx="5659527" cy="7355326"/>
          </a:xfrm>
        </p:grpSpPr>
        <p:pic>
          <p:nvPicPr>
            <p:cNvPr id="39" name="Picture 39"/>
            <p:cNvPicPr>
              <a:picLocks noChangeAspect="1"/>
            </p:cNvPicPr>
            <p:nvPr/>
          </p:nvPicPr>
          <p:blipFill>
            <a:blip r:embed="rId2"/>
            <a:srcRect l="35007" r="35007"/>
            <a:stretch>
              <a:fillRect/>
            </a:stretch>
          </p:blipFill>
          <p:spPr>
            <a:xfrm>
              <a:off x="0" y="0"/>
              <a:ext cx="5659527" cy="7355326"/>
            </a:xfrm>
            <a:prstGeom prst="rect">
              <a:avLst/>
            </a:prstGeom>
          </p:spPr>
        </p:pic>
      </p:grpSp>
      <p:sp>
        <p:nvSpPr>
          <p:cNvPr id="40" name="TextBox 40"/>
          <p:cNvSpPr txBox="1"/>
          <p:nvPr/>
        </p:nvSpPr>
        <p:spPr>
          <a:xfrm>
            <a:off x="12711290" y="2154977"/>
            <a:ext cx="3764055" cy="3409217"/>
          </a:xfrm>
          <a:prstGeom prst="rect">
            <a:avLst/>
          </a:prstGeom>
        </p:spPr>
        <p:txBody>
          <a:bodyPr lIns="0" tIns="0" rIns="0" bIns="0" rtlCol="0" anchor="t">
            <a:spAutoFit/>
          </a:bodyPr>
          <a:lstStyle/>
          <a:p>
            <a:pPr algn="l">
              <a:lnSpc>
                <a:spcPts val="2444"/>
              </a:lnSpc>
            </a:pPr>
            <a:r>
              <a:rPr lang="en-US" sz="1746">
                <a:solidFill>
                  <a:srgbClr val="000000"/>
                </a:solidFill>
                <a:latin typeface="Gotham"/>
                <a:ea typeface="Gotham"/>
                <a:cs typeface="Gotham"/>
                <a:sym typeface="Gotham"/>
              </a:rPr>
              <a:t>Lorem ipsum dolor sit amet, consectetur adipiscing elit. Vestibulum eleifend tellus et iaculis iaculis. Cras ac nisl id est scelerisque pretium vel et dui. Sed ac arcu molestie, sollicitudin diam in, placerat quam. Vestibulum sodales risus eros, non tincidunt metus vulputate sit amet. Suspendisse non blandit tellus.</a:t>
            </a:r>
          </a:p>
        </p:txBody>
      </p:sp>
      <p:sp>
        <p:nvSpPr>
          <p:cNvPr id="41" name="TextBox 41"/>
          <p:cNvSpPr txBox="1"/>
          <p:nvPr/>
        </p:nvSpPr>
        <p:spPr>
          <a:xfrm>
            <a:off x="12711290" y="6102943"/>
            <a:ext cx="3480261" cy="2477724"/>
          </a:xfrm>
          <a:prstGeom prst="rect">
            <a:avLst/>
          </a:prstGeom>
        </p:spPr>
        <p:txBody>
          <a:bodyPr lIns="0" tIns="0" rIns="0" bIns="0" rtlCol="0" anchor="t">
            <a:spAutoFit/>
          </a:bodyPr>
          <a:lstStyle/>
          <a:p>
            <a:pPr algn="l">
              <a:lnSpc>
                <a:spcPts val="2444"/>
              </a:lnSpc>
            </a:pPr>
            <a:r>
              <a:rPr lang="en-US" sz="1746">
                <a:solidFill>
                  <a:srgbClr val="000000"/>
                </a:solidFill>
                <a:latin typeface="Gotham"/>
                <a:ea typeface="Gotham"/>
                <a:cs typeface="Gotham"/>
                <a:sym typeface="Gotham"/>
              </a:rPr>
              <a:t>Lorem ipsum dolor sit amet, consectetur adipiscing elit. Vestibulum eleifend tellus et iaculis iaculis. Cras ac nisl id est scelerisque pretium vel et dui. Sed ac arcu molestie, sollicitudin diam in, placerat quam. </a:t>
            </a:r>
          </a:p>
        </p:txBody>
      </p:sp>
      <p:sp>
        <p:nvSpPr>
          <p:cNvPr id="42" name="TextBox 42"/>
          <p:cNvSpPr txBox="1"/>
          <p:nvPr/>
        </p:nvSpPr>
        <p:spPr>
          <a:xfrm>
            <a:off x="2964571" y="1484258"/>
            <a:ext cx="6179429" cy="1163853"/>
          </a:xfrm>
          <a:prstGeom prst="rect">
            <a:avLst/>
          </a:prstGeom>
        </p:spPr>
        <p:txBody>
          <a:bodyPr lIns="0" tIns="0" rIns="0" bIns="0" rtlCol="0" anchor="t">
            <a:spAutoFit/>
          </a:bodyPr>
          <a:lstStyle/>
          <a:p>
            <a:pPr marL="0" lvl="0" indent="0" algn="l">
              <a:lnSpc>
                <a:spcPts val="8902"/>
              </a:lnSpc>
              <a:spcBef>
                <a:spcPct val="0"/>
              </a:spcBef>
            </a:pPr>
            <a:r>
              <a:rPr lang="en-US" sz="8243" b="1">
                <a:solidFill>
                  <a:srgbClr val="191919"/>
                </a:solidFill>
                <a:latin typeface="Gotham Bold"/>
                <a:ea typeface="Gotham Bold"/>
                <a:cs typeface="Gotham Bold"/>
                <a:sym typeface="Gotham Bold"/>
              </a:rPr>
              <a:t>Premiações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E"/>
        </a:solidFill>
        <a:effectLst/>
      </p:bgPr>
    </p:bg>
    <p:spTree>
      <p:nvGrpSpPr>
        <p:cNvPr id="1" name=""/>
        <p:cNvGrpSpPr/>
        <p:nvPr/>
      </p:nvGrpSpPr>
      <p:grpSpPr>
        <a:xfrm>
          <a:off x="0" y="0"/>
          <a:ext cx="0" cy="0"/>
          <a:chOff x="0" y="0"/>
          <a:chExt cx="0" cy="0"/>
        </a:xfrm>
      </p:grpSpPr>
      <p:grpSp>
        <p:nvGrpSpPr>
          <p:cNvPr id="5" name="Group 5"/>
          <p:cNvGrpSpPr/>
          <p:nvPr/>
        </p:nvGrpSpPr>
        <p:grpSpPr>
          <a:xfrm>
            <a:off x="735588" y="7321525"/>
            <a:ext cx="992463" cy="992463"/>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6220"/>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3779"/>
                </a:lnSpc>
                <a:spcBef>
                  <a:spcPct val="0"/>
                </a:spcBef>
              </a:pPr>
              <a:r>
                <a:rPr lang="en-US" sz="2699">
                  <a:solidFill>
                    <a:srgbClr val="FFFEFE"/>
                  </a:solidFill>
                  <a:latin typeface="Gotham"/>
                  <a:ea typeface="Gotham"/>
                  <a:cs typeface="Gotham"/>
                  <a:sym typeface="Gotham"/>
                </a:rPr>
                <a:t>9</a:t>
              </a:r>
            </a:p>
          </p:txBody>
        </p:sp>
      </p:grpSp>
      <p:grpSp>
        <p:nvGrpSpPr>
          <p:cNvPr id="8" name="Group 8"/>
          <p:cNvGrpSpPr/>
          <p:nvPr/>
        </p:nvGrpSpPr>
        <p:grpSpPr>
          <a:xfrm>
            <a:off x="977741" y="3315742"/>
            <a:ext cx="508158" cy="543805"/>
            <a:chOff x="0" y="0"/>
            <a:chExt cx="812800" cy="869819"/>
          </a:xfrm>
        </p:grpSpPr>
        <p:sp>
          <p:nvSpPr>
            <p:cNvPr id="9" name="Freeform 9"/>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0" name="TextBox 10"/>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3</a:t>
              </a:r>
            </a:p>
          </p:txBody>
        </p:sp>
      </p:grpSp>
      <p:grpSp>
        <p:nvGrpSpPr>
          <p:cNvPr id="11" name="Group 11"/>
          <p:cNvGrpSpPr/>
          <p:nvPr/>
        </p:nvGrpSpPr>
        <p:grpSpPr>
          <a:xfrm>
            <a:off x="977741" y="1982349"/>
            <a:ext cx="508158" cy="543805"/>
            <a:chOff x="0" y="0"/>
            <a:chExt cx="812800" cy="869819"/>
          </a:xfrm>
        </p:grpSpPr>
        <p:sp>
          <p:nvSpPr>
            <p:cNvPr id="12" name="Freeform 12"/>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3" name="TextBox 13"/>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1</a:t>
              </a:r>
            </a:p>
          </p:txBody>
        </p:sp>
      </p:grpSp>
      <p:grpSp>
        <p:nvGrpSpPr>
          <p:cNvPr id="14" name="Group 14"/>
          <p:cNvGrpSpPr/>
          <p:nvPr/>
        </p:nvGrpSpPr>
        <p:grpSpPr>
          <a:xfrm>
            <a:off x="977741" y="3983373"/>
            <a:ext cx="508158" cy="543805"/>
            <a:chOff x="0" y="0"/>
            <a:chExt cx="812800" cy="869819"/>
          </a:xfrm>
        </p:grpSpPr>
        <p:sp>
          <p:nvSpPr>
            <p:cNvPr id="15" name="Freeform 15"/>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6" name="TextBox 16"/>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4</a:t>
              </a:r>
            </a:p>
          </p:txBody>
        </p:sp>
      </p:grpSp>
      <p:grpSp>
        <p:nvGrpSpPr>
          <p:cNvPr id="17" name="Group 17"/>
          <p:cNvGrpSpPr/>
          <p:nvPr/>
        </p:nvGrpSpPr>
        <p:grpSpPr>
          <a:xfrm>
            <a:off x="977741" y="2648112"/>
            <a:ext cx="508158" cy="543805"/>
            <a:chOff x="0" y="0"/>
            <a:chExt cx="812800" cy="869819"/>
          </a:xfrm>
        </p:grpSpPr>
        <p:sp>
          <p:nvSpPr>
            <p:cNvPr id="18" name="Freeform 18"/>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19" name="TextBox 19"/>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2</a:t>
              </a:r>
            </a:p>
          </p:txBody>
        </p:sp>
      </p:grpSp>
      <p:grpSp>
        <p:nvGrpSpPr>
          <p:cNvPr id="20" name="Group 20"/>
          <p:cNvGrpSpPr/>
          <p:nvPr/>
        </p:nvGrpSpPr>
        <p:grpSpPr>
          <a:xfrm>
            <a:off x="977741" y="5318634"/>
            <a:ext cx="508158" cy="543805"/>
            <a:chOff x="0" y="0"/>
            <a:chExt cx="812800" cy="869819"/>
          </a:xfrm>
        </p:grpSpPr>
        <p:sp>
          <p:nvSpPr>
            <p:cNvPr id="21" name="Freeform 21"/>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2" name="TextBox 22"/>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6</a:t>
              </a:r>
            </a:p>
          </p:txBody>
        </p:sp>
      </p:grpSp>
      <p:grpSp>
        <p:nvGrpSpPr>
          <p:cNvPr id="23" name="Group 23"/>
          <p:cNvGrpSpPr/>
          <p:nvPr/>
        </p:nvGrpSpPr>
        <p:grpSpPr>
          <a:xfrm>
            <a:off x="977741" y="4651003"/>
            <a:ext cx="508158" cy="543805"/>
            <a:chOff x="0" y="0"/>
            <a:chExt cx="812800" cy="869819"/>
          </a:xfrm>
        </p:grpSpPr>
        <p:sp>
          <p:nvSpPr>
            <p:cNvPr id="24" name="Freeform 24"/>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5" name="TextBox 25"/>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5</a:t>
              </a:r>
            </a:p>
          </p:txBody>
        </p:sp>
      </p:grpSp>
      <p:grpSp>
        <p:nvGrpSpPr>
          <p:cNvPr id="26" name="Group 26"/>
          <p:cNvGrpSpPr/>
          <p:nvPr/>
        </p:nvGrpSpPr>
        <p:grpSpPr>
          <a:xfrm>
            <a:off x="977741" y="5986264"/>
            <a:ext cx="508158" cy="543805"/>
            <a:chOff x="0" y="0"/>
            <a:chExt cx="812800" cy="869819"/>
          </a:xfrm>
        </p:grpSpPr>
        <p:sp>
          <p:nvSpPr>
            <p:cNvPr id="27" name="Freeform 27"/>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28" name="TextBox 28"/>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7</a:t>
              </a:r>
            </a:p>
          </p:txBody>
        </p:sp>
      </p:grpSp>
      <p:grpSp>
        <p:nvGrpSpPr>
          <p:cNvPr id="29" name="Group 29"/>
          <p:cNvGrpSpPr/>
          <p:nvPr/>
        </p:nvGrpSpPr>
        <p:grpSpPr>
          <a:xfrm>
            <a:off x="977741" y="6653894"/>
            <a:ext cx="508158" cy="543805"/>
            <a:chOff x="0" y="0"/>
            <a:chExt cx="812800" cy="869819"/>
          </a:xfrm>
        </p:grpSpPr>
        <p:sp>
          <p:nvSpPr>
            <p:cNvPr id="30" name="Freeform 30"/>
            <p:cNvSpPr/>
            <p:nvPr/>
          </p:nvSpPr>
          <p:spPr>
            <a:xfrm>
              <a:off x="0" y="0"/>
              <a:ext cx="812800" cy="869819"/>
            </a:xfrm>
            <a:custGeom>
              <a:avLst/>
              <a:gdLst/>
              <a:ahLst/>
              <a:cxnLst/>
              <a:rect l="l" t="t" r="r" b="b"/>
              <a:pathLst>
                <a:path w="812800" h="869819">
                  <a:moveTo>
                    <a:pt x="406400" y="0"/>
                  </a:moveTo>
                  <a:cubicBezTo>
                    <a:pt x="181951" y="0"/>
                    <a:pt x="0" y="194716"/>
                    <a:pt x="0" y="434909"/>
                  </a:cubicBezTo>
                  <a:cubicBezTo>
                    <a:pt x="0" y="675103"/>
                    <a:pt x="181951" y="869819"/>
                    <a:pt x="406400" y="869819"/>
                  </a:cubicBezTo>
                  <a:cubicBezTo>
                    <a:pt x="630849" y="869819"/>
                    <a:pt x="812800" y="675103"/>
                    <a:pt x="812800" y="434909"/>
                  </a:cubicBezTo>
                  <a:cubicBezTo>
                    <a:pt x="812800" y="194716"/>
                    <a:pt x="630849" y="0"/>
                    <a:pt x="406400" y="0"/>
                  </a:cubicBezTo>
                  <a:close/>
                </a:path>
              </a:pathLst>
            </a:custGeom>
            <a:solidFill>
              <a:srgbClr val="FFFEFE"/>
            </a:solidFill>
            <a:ln w="9525" cap="sq">
              <a:solidFill>
                <a:srgbClr val="FD6220"/>
              </a:solidFill>
              <a:prstDash val="solid"/>
              <a:miter/>
            </a:ln>
          </p:spPr>
        </p:sp>
        <p:sp>
          <p:nvSpPr>
            <p:cNvPr id="31" name="TextBox 31"/>
            <p:cNvSpPr txBox="1"/>
            <p:nvPr/>
          </p:nvSpPr>
          <p:spPr>
            <a:xfrm>
              <a:off x="76200" y="52970"/>
              <a:ext cx="660400" cy="735303"/>
            </a:xfrm>
            <a:prstGeom prst="rect">
              <a:avLst/>
            </a:prstGeom>
          </p:spPr>
          <p:txBody>
            <a:bodyPr lIns="50800" tIns="50800" rIns="50800" bIns="50800" rtlCol="0" anchor="ctr"/>
            <a:lstStyle/>
            <a:p>
              <a:pPr algn="ctr">
                <a:lnSpc>
                  <a:spcPts val="2380"/>
                </a:lnSpc>
                <a:spcBef>
                  <a:spcPct val="0"/>
                </a:spcBef>
              </a:pPr>
              <a:r>
                <a:rPr lang="en-US" sz="1700">
                  <a:solidFill>
                    <a:srgbClr val="191919"/>
                  </a:solidFill>
                  <a:latin typeface="Gotham"/>
                  <a:ea typeface="Gotham"/>
                  <a:cs typeface="Gotham"/>
                  <a:sym typeface="Gotham"/>
                </a:rPr>
                <a:t>8</a:t>
              </a:r>
            </a:p>
          </p:txBody>
        </p:sp>
      </p:grpSp>
      <p:sp>
        <p:nvSpPr>
          <p:cNvPr id="32" name="Freeform 32"/>
          <p:cNvSpPr/>
          <p:nvPr/>
        </p:nvSpPr>
        <p:spPr>
          <a:xfrm>
            <a:off x="16313420" y="1028700"/>
            <a:ext cx="945880" cy="236470"/>
          </a:xfrm>
          <a:custGeom>
            <a:avLst/>
            <a:gdLst/>
            <a:ahLst/>
            <a:cxnLst/>
            <a:rect l="l" t="t" r="r" b="b"/>
            <a:pathLst>
              <a:path w="945880" h="236470">
                <a:moveTo>
                  <a:pt x="0" y="0"/>
                </a:moveTo>
                <a:lnTo>
                  <a:pt x="945880" y="0"/>
                </a:lnTo>
                <a:lnTo>
                  <a:pt x="945880" y="236470"/>
                </a:lnTo>
                <a:lnTo>
                  <a:pt x="0" y="23647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3" name="Group 33"/>
          <p:cNvGrpSpPr>
            <a:grpSpLocks noChangeAspect="1"/>
          </p:cNvGrpSpPr>
          <p:nvPr/>
        </p:nvGrpSpPr>
        <p:grpSpPr>
          <a:xfrm>
            <a:off x="2887797" y="818642"/>
            <a:ext cx="5494955" cy="8208527"/>
            <a:chOff x="0" y="0"/>
            <a:chExt cx="5969000" cy="8916670"/>
          </a:xfrm>
        </p:grpSpPr>
        <p:sp>
          <p:nvSpPr>
            <p:cNvPr id="34" name="Freeform 34"/>
            <p:cNvSpPr/>
            <p:nvPr/>
          </p:nvSpPr>
          <p:spPr>
            <a:xfrm>
              <a:off x="127" y="6350"/>
              <a:ext cx="5968747" cy="8903970"/>
            </a:xfrm>
            <a:custGeom>
              <a:avLst/>
              <a:gdLst/>
              <a:ahLst/>
              <a:cxnLst/>
              <a:rect l="l" t="t" r="r" b="b"/>
              <a:pathLst>
                <a:path w="5968747" h="8903970">
                  <a:moveTo>
                    <a:pt x="2988310" y="8903970"/>
                  </a:moveTo>
                  <a:lnTo>
                    <a:pt x="2980563" y="8903970"/>
                  </a:lnTo>
                  <a:cubicBezTo>
                    <a:pt x="2246376" y="8903970"/>
                    <a:pt x="1538224" y="8630412"/>
                    <a:pt x="986790" y="8133714"/>
                  </a:cubicBezTo>
                  <a:cubicBezTo>
                    <a:pt x="420243" y="7623429"/>
                    <a:pt x="76581" y="6921881"/>
                    <a:pt x="19177" y="6158230"/>
                  </a:cubicBezTo>
                  <a:lnTo>
                    <a:pt x="16510" y="6121781"/>
                  </a:lnTo>
                  <a:cubicBezTo>
                    <a:pt x="4064" y="5781802"/>
                    <a:pt x="0" y="2921762"/>
                    <a:pt x="23876" y="2678811"/>
                  </a:cubicBezTo>
                  <a:cubicBezTo>
                    <a:pt x="96647" y="1941195"/>
                    <a:pt x="439801" y="1261618"/>
                    <a:pt x="990092" y="765302"/>
                  </a:cubicBezTo>
                  <a:cubicBezTo>
                    <a:pt x="1537208" y="271780"/>
                    <a:pt x="2242439" y="0"/>
                    <a:pt x="2975737" y="0"/>
                  </a:cubicBezTo>
                  <a:lnTo>
                    <a:pt x="2992882" y="0"/>
                  </a:lnTo>
                  <a:cubicBezTo>
                    <a:pt x="3726180" y="0"/>
                    <a:pt x="4431411" y="271780"/>
                    <a:pt x="4978527" y="765302"/>
                  </a:cubicBezTo>
                  <a:cubicBezTo>
                    <a:pt x="5528945" y="1261745"/>
                    <a:pt x="5871972" y="1941195"/>
                    <a:pt x="5944743" y="2678684"/>
                  </a:cubicBezTo>
                  <a:cubicBezTo>
                    <a:pt x="5968747" y="2921762"/>
                    <a:pt x="5964555" y="5782310"/>
                    <a:pt x="5952109" y="6122289"/>
                  </a:cubicBezTo>
                  <a:lnTo>
                    <a:pt x="5951982" y="6125083"/>
                  </a:lnTo>
                  <a:lnTo>
                    <a:pt x="5949442" y="6158230"/>
                  </a:lnTo>
                  <a:cubicBezTo>
                    <a:pt x="5892038" y="6921881"/>
                    <a:pt x="5548376" y="7623429"/>
                    <a:pt x="4981829" y="8133715"/>
                  </a:cubicBezTo>
                  <a:cubicBezTo>
                    <a:pt x="4430522" y="8630412"/>
                    <a:pt x="3722497" y="8903970"/>
                    <a:pt x="2988310" y="8903970"/>
                  </a:cubicBezTo>
                  <a:close/>
                  <a:moveTo>
                    <a:pt x="2975737" y="19050"/>
                  </a:moveTo>
                  <a:cubicBezTo>
                    <a:pt x="2247138" y="19050"/>
                    <a:pt x="1546479" y="289052"/>
                    <a:pt x="1002792" y="779399"/>
                  </a:cubicBezTo>
                  <a:cubicBezTo>
                    <a:pt x="455930" y="1272540"/>
                    <a:pt x="115062" y="1947799"/>
                    <a:pt x="42926" y="2680589"/>
                  </a:cubicBezTo>
                  <a:cubicBezTo>
                    <a:pt x="19050" y="2923286"/>
                    <a:pt x="23241" y="5781167"/>
                    <a:pt x="35560" y="6121019"/>
                  </a:cubicBezTo>
                  <a:lnTo>
                    <a:pt x="35687" y="6123686"/>
                  </a:lnTo>
                  <a:lnTo>
                    <a:pt x="38227" y="6156706"/>
                  </a:lnTo>
                  <a:cubicBezTo>
                    <a:pt x="95250" y="6915403"/>
                    <a:pt x="436626" y="7612507"/>
                    <a:pt x="999617" y="8119490"/>
                  </a:cubicBezTo>
                  <a:cubicBezTo>
                    <a:pt x="1547622" y="8613012"/>
                    <a:pt x="2251202" y="8884793"/>
                    <a:pt x="2980690" y="8884793"/>
                  </a:cubicBezTo>
                  <a:lnTo>
                    <a:pt x="2988437" y="8884793"/>
                  </a:lnTo>
                  <a:cubicBezTo>
                    <a:pt x="3717925" y="8884793"/>
                    <a:pt x="4421378" y="8613012"/>
                    <a:pt x="4969383" y="8119490"/>
                  </a:cubicBezTo>
                  <a:cubicBezTo>
                    <a:pt x="5532374" y="7612507"/>
                    <a:pt x="5873750" y="6915403"/>
                    <a:pt x="5930773" y="6156706"/>
                  </a:cubicBezTo>
                  <a:lnTo>
                    <a:pt x="5933313" y="6121527"/>
                  </a:lnTo>
                  <a:cubicBezTo>
                    <a:pt x="5945632" y="5781675"/>
                    <a:pt x="5949950" y="2923159"/>
                    <a:pt x="5925947" y="2680462"/>
                  </a:cubicBezTo>
                  <a:cubicBezTo>
                    <a:pt x="5853684" y="1947672"/>
                    <a:pt x="5512816" y="1272540"/>
                    <a:pt x="4965954" y="779272"/>
                  </a:cubicBezTo>
                  <a:cubicBezTo>
                    <a:pt x="4422140" y="289052"/>
                    <a:pt x="3721481" y="19050"/>
                    <a:pt x="2992882" y="19050"/>
                  </a:cubicBezTo>
                  <a:lnTo>
                    <a:pt x="2975737" y="19050"/>
                  </a:lnTo>
                  <a:close/>
                </a:path>
              </a:pathLst>
            </a:custGeom>
            <a:solidFill>
              <a:srgbClr val="FD6220"/>
            </a:solidFill>
          </p:spPr>
        </p:sp>
        <p:sp>
          <p:nvSpPr>
            <p:cNvPr id="35" name="Freeform 35"/>
            <p:cNvSpPr/>
            <p:nvPr/>
          </p:nvSpPr>
          <p:spPr>
            <a:xfrm>
              <a:off x="148844" y="155701"/>
              <a:ext cx="5671185" cy="8605520"/>
            </a:xfrm>
            <a:custGeom>
              <a:avLst/>
              <a:gdLst/>
              <a:ahLst/>
              <a:cxnLst/>
              <a:rect l="l" t="t" r="r" b="b"/>
              <a:pathLst>
                <a:path w="5671185" h="8605520">
                  <a:moveTo>
                    <a:pt x="2831846" y="8605394"/>
                  </a:moveTo>
                  <a:cubicBezTo>
                    <a:pt x="2134616" y="8605394"/>
                    <a:pt x="1462024" y="8345425"/>
                    <a:pt x="937895" y="7873493"/>
                  </a:cubicBezTo>
                  <a:cubicBezTo>
                    <a:pt x="399923" y="7388987"/>
                    <a:pt x="73660" y="6722873"/>
                    <a:pt x="19177" y="5997702"/>
                  </a:cubicBezTo>
                  <a:lnTo>
                    <a:pt x="16891" y="5966968"/>
                  </a:lnTo>
                  <a:cubicBezTo>
                    <a:pt x="4572" y="5629021"/>
                    <a:pt x="0" y="2784729"/>
                    <a:pt x="23749" y="2544064"/>
                  </a:cubicBezTo>
                  <a:cubicBezTo>
                    <a:pt x="92710" y="1843532"/>
                    <a:pt x="418592" y="1198245"/>
                    <a:pt x="941324" y="726821"/>
                  </a:cubicBezTo>
                  <a:cubicBezTo>
                    <a:pt x="1461008" y="258064"/>
                    <a:pt x="2130679" y="0"/>
                    <a:pt x="2827020" y="0"/>
                  </a:cubicBezTo>
                  <a:lnTo>
                    <a:pt x="2844165" y="0"/>
                  </a:lnTo>
                  <a:cubicBezTo>
                    <a:pt x="3540506" y="0"/>
                    <a:pt x="4210177" y="258191"/>
                    <a:pt x="4729861" y="726949"/>
                  </a:cubicBezTo>
                  <a:cubicBezTo>
                    <a:pt x="5252593" y="1198373"/>
                    <a:pt x="5578475" y="1843787"/>
                    <a:pt x="5647436" y="2544192"/>
                  </a:cubicBezTo>
                  <a:cubicBezTo>
                    <a:pt x="5671185" y="2784857"/>
                    <a:pt x="5666613" y="5629149"/>
                    <a:pt x="5654167" y="5967731"/>
                  </a:cubicBezTo>
                  <a:lnTo>
                    <a:pt x="5651881" y="5997830"/>
                  </a:lnTo>
                  <a:cubicBezTo>
                    <a:pt x="5597398" y="6722999"/>
                    <a:pt x="5271135" y="7389242"/>
                    <a:pt x="4733163" y="7873747"/>
                  </a:cubicBezTo>
                  <a:cubicBezTo>
                    <a:pt x="4209161" y="8345679"/>
                    <a:pt x="3536569" y="8605521"/>
                    <a:pt x="2839339" y="8605521"/>
                  </a:cubicBezTo>
                  <a:lnTo>
                    <a:pt x="2831846" y="8605521"/>
                  </a:lnTo>
                  <a:close/>
                </a:path>
              </a:pathLst>
            </a:custGeom>
            <a:solidFill>
              <a:srgbClr val="000000">
                <a:alpha val="0"/>
              </a:srgbClr>
            </a:solidFill>
            <a:ln w="12700">
              <a:solidFill>
                <a:srgbClr val="000000"/>
              </a:solidFill>
            </a:ln>
          </p:spPr>
        </p:sp>
      </p:grpSp>
      <p:sp>
        <p:nvSpPr>
          <p:cNvPr id="36" name="TextBox 36"/>
          <p:cNvSpPr txBox="1"/>
          <p:nvPr/>
        </p:nvSpPr>
        <p:spPr>
          <a:xfrm>
            <a:off x="9144000" y="5415447"/>
            <a:ext cx="6434800" cy="647277"/>
          </a:xfrm>
          <a:prstGeom prst="rect">
            <a:avLst/>
          </a:prstGeom>
        </p:spPr>
        <p:txBody>
          <a:bodyPr lIns="0" tIns="0" rIns="0" bIns="0" rtlCol="0" anchor="t">
            <a:spAutoFit/>
          </a:bodyPr>
          <a:lstStyle/>
          <a:p>
            <a:pPr algn="just">
              <a:lnSpc>
                <a:spcPts val="4913"/>
              </a:lnSpc>
            </a:pPr>
            <a:r>
              <a:rPr lang="en-US" sz="4466" b="1">
                <a:solidFill>
                  <a:srgbClr val="191919"/>
                </a:solidFill>
                <a:latin typeface="Gotham Bold"/>
                <a:ea typeface="Gotham Bold"/>
                <a:cs typeface="Gotham Bold"/>
                <a:sym typeface="Gotham Bold"/>
              </a:rPr>
              <a:t>Contato</a:t>
            </a:r>
          </a:p>
        </p:txBody>
      </p:sp>
      <p:sp>
        <p:nvSpPr>
          <p:cNvPr id="37" name="TextBox 37"/>
          <p:cNvSpPr txBox="1"/>
          <p:nvPr/>
        </p:nvSpPr>
        <p:spPr>
          <a:xfrm>
            <a:off x="9144000" y="6419540"/>
            <a:ext cx="1870068" cy="347024"/>
          </a:xfrm>
          <a:prstGeom prst="rect">
            <a:avLst/>
          </a:prstGeom>
        </p:spPr>
        <p:txBody>
          <a:bodyPr lIns="0" tIns="0" rIns="0" bIns="0" rtlCol="0" anchor="t">
            <a:spAutoFit/>
          </a:bodyPr>
          <a:lstStyle/>
          <a:p>
            <a:pPr algn="l">
              <a:lnSpc>
                <a:spcPts val="2766"/>
              </a:lnSpc>
            </a:pPr>
            <a:r>
              <a:rPr lang="en-US" sz="2514" b="1">
                <a:solidFill>
                  <a:srgbClr val="191919"/>
                </a:solidFill>
                <a:latin typeface="Gotham Bold"/>
                <a:ea typeface="Gotham Bold"/>
                <a:cs typeface="Gotham Bold"/>
                <a:sym typeface="Gotham Bold"/>
              </a:rPr>
              <a:t>Fone: </a:t>
            </a:r>
          </a:p>
        </p:txBody>
      </p:sp>
      <p:sp>
        <p:nvSpPr>
          <p:cNvPr id="38" name="TextBox 38"/>
          <p:cNvSpPr txBox="1"/>
          <p:nvPr/>
        </p:nvSpPr>
        <p:spPr>
          <a:xfrm>
            <a:off x="11014068" y="8004002"/>
            <a:ext cx="4849819" cy="347024"/>
          </a:xfrm>
          <a:prstGeom prst="rect">
            <a:avLst/>
          </a:prstGeom>
        </p:spPr>
        <p:txBody>
          <a:bodyPr lIns="0" tIns="0" rIns="0" bIns="0" rtlCol="0" anchor="t">
            <a:spAutoFit/>
          </a:bodyPr>
          <a:lstStyle/>
          <a:p>
            <a:pPr algn="l">
              <a:lnSpc>
                <a:spcPts val="2766"/>
              </a:lnSpc>
            </a:pPr>
            <a:r>
              <a:rPr lang="en-US" sz="2514" i="1">
                <a:solidFill>
                  <a:srgbClr val="191919"/>
                </a:solidFill>
                <a:latin typeface="Gotham Italics"/>
                <a:ea typeface="Gotham Italics"/>
                <a:cs typeface="Gotham Italics"/>
                <a:sym typeface="Gotham Italics"/>
              </a:rPr>
              <a:t>contato@contato.com</a:t>
            </a:r>
          </a:p>
        </p:txBody>
      </p:sp>
      <p:sp>
        <p:nvSpPr>
          <p:cNvPr id="39" name="TextBox 39"/>
          <p:cNvSpPr txBox="1"/>
          <p:nvPr/>
        </p:nvSpPr>
        <p:spPr>
          <a:xfrm>
            <a:off x="11014068" y="6419540"/>
            <a:ext cx="3024076" cy="347024"/>
          </a:xfrm>
          <a:prstGeom prst="rect">
            <a:avLst/>
          </a:prstGeom>
        </p:spPr>
        <p:txBody>
          <a:bodyPr lIns="0" tIns="0" rIns="0" bIns="0" rtlCol="0" anchor="t">
            <a:spAutoFit/>
          </a:bodyPr>
          <a:lstStyle/>
          <a:p>
            <a:pPr algn="l">
              <a:lnSpc>
                <a:spcPts val="2766"/>
              </a:lnSpc>
            </a:pPr>
            <a:r>
              <a:rPr lang="en-US" sz="2514" i="1">
                <a:solidFill>
                  <a:srgbClr val="191919"/>
                </a:solidFill>
                <a:latin typeface="Gotham Italics"/>
                <a:ea typeface="Gotham Italics"/>
                <a:cs typeface="Gotham Italics"/>
                <a:sym typeface="Gotham Italics"/>
              </a:rPr>
              <a:t>(XX) XXXXX-XXXX</a:t>
            </a:r>
          </a:p>
        </p:txBody>
      </p:sp>
      <p:sp>
        <p:nvSpPr>
          <p:cNvPr id="40" name="TextBox 40"/>
          <p:cNvSpPr txBox="1"/>
          <p:nvPr/>
        </p:nvSpPr>
        <p:spPr>
          <a:xfrm>
            <a:off x="11014068" y="7211843"/>
            <a:ext cx="5996238" cy="347024"/>
          </a:xfrm>
          <a:prstGeom prst="rect">
            <a:avLst/>
          </a:prstGeom>
        </p:spPr>
        <p:txBody>
          <a:bodyPr lIns="0" tIns="0" rIns="0" bIns="0" rtlCol="0" anchor="t">
            <a:spAutoFit/>
          </a:bodyPr>
          <a:lstStyle/>
          <a:p>
            <a:pPr algn="l">
              <a:lnSpc>
                <a:spcPts val="2766"/>
              </a:lnSpc>
            </a:pPr>
            <a:r>
              <a:rPr lang="en-US" sz="2514" i="1">
                <a:solidFill>
                  <a:srgbClr val="191919"/>
                </a:solidFill>
                <a:latin typeface="Gotham Italics"/>
                <a:ea typeface="Gotham Italics"/>
                <a:cs typeface="Gotham Italics"/>
                <a:sym typeface="Gotham Italics"/>
              </a:rPr>
              <a:t>Rua XXXXXXXXXXXXXXXX</a:t>
            </a:r>
          </a:p>
        </p:txBody>
      </p:sp>
      <p:sp>
        <p:nvSpPr>
          <p:cNvPr id="41" name="TextBox 41"/>
          <p:cNvSpPr txBox="1"/>
          <p:nvPr/>
        </p:nvSpPr>
        <p:spPr>
          <a:xfrm>
            <a:off x="9144000" y="7211843"/>
            <a:ext cx="1870068" cy="347024"/>
          </a:xfrm>
          <a:prstGeom prst="rect">
            <a:avLst/>
          </a:prstGeom>
        </p:spPr>
        <p:txBody>
          <a:bodyPr lIns="0" tIns="0" rIns="0" bIns="0" rtlCol="0" anchor="t">
            <a:spAutoFit/>
          </a:bodyPr>
          <a:lstStyle/>
          <a:p>
            <a:pPr algn="l">
              <a:lnSpc>
                <a:spcPts val="2766"/>
              </a:lnSpc>
            </a:pPr>
            <a:r>
              <a:rPr lang="en-US" sz="2514" b="1">
                <a:solidFill>
                  <a:srgbClr val="191919"/>
                </a:solidFill>
                <a:latin typeface="Gotham Bold"/>
                <a:ea typeface="Gotham Bold"/>
                <a:cs typeface="Gotham Bold"/>
                <a:sym typeface="Gotham Bold"/>
              </a:rPr>
              <a:t>Endereço:</a:t>
            </a:r>
          </a:p>
        </p:txBody>
      </p:sp>
      <p:sp>
        <p:nvSpPr>
          <p:cNvPr id="42" name="TextBox 42"/>
          <p:cNvSpPr txBox="1"/>
          <p:nvPr/>
        </p:nvSpPr>
        <p:spPr>
          <a:xfrm>
            <a:off x="9144000" y="8004002"/>
            <a:ext cx="1870068" cy="347024"/>
          </a:xfrm>
          <a:prstGeom prst="rect">
            <a:avLst/>
          </a:prstGeom>
        </p:spPr>
        <p:txBody>
          <a:bodyPr lIns="0" tIns="0" rIns="0" bIns="0" rtlCol="0" anchor="t">
            <a:spAutoFit/>
          </a:bodyPr>
          <a:lstStyle/>
          <a:p>
            <a:pPr algn="l">
              <a:lnSpc>
                <a:spcPts val="2766"/>
              </a:lnSpc>
            </a:pPr>
            <a:r>
              <a:rPr lang="en-US" sz="2514" b="1">
                <a:solidFill>
                  <a:srgbClr val="191919"/>
                </a:solidFill>
                <a:latin typeface="Gotham Bold"/>
                <a:ea typeface="Gotham Bold"/>
                <a:cs typeface="Gotham Bold"/>
                <a:sym typeface="Gotham Bold"/>
              </a:rPr>
              <a:t>Email :</a:t>
            </a:r>
          </a:p>
        </p:txBody>
      </p:sp>
      <p:sp>
        <p:nvSpPr>
          <p:cNvPr id="43" name="TextBox 43"/>
          <p:cNvSpPr txBox="1"/>
          <p:nvPr/>
        </p:nvSpPr>
        <p:spPr>
          <a:xfrm>
            <a:off x="9144752" y="2559051"/>
            <a:ext cx="7168668" cy="1391857"/>
          </a:xfrm>
          <a:prstGeom prst="rect">
            <a:avLst/>
          </a:prstGeom>
        </p:spPr>
        <p:txBody>
          <a:bodyPr lIns="0" tIns="0" rIns="0" bIns="0" rtlCol="0" anchor="t">
            <a:spAutoFit/>
          </a:bodyPr>
          <a:lstStyle/>
          <a:p>
            <a:pPr algn="l">
              <a:lnSpc>
                <a:spcPts val="10149"/>
              </a:lnSpc>
            </a:pPr>
            <a:r>
              <a:rPr lang="en-US" sz="11153" b="1" i="1">
                <a:solidFill>
                  <a:srgbClr val="191919"/>
                </a:solidFill>
                <a:latin typeface="Gotham Bold Italics"/>
                <a:ea typeface="Gotham Bold Italics"/>
                <a:cs typeface="Gotham Bold Italics"/>
                <a:sym typeface="Gotham Bold Italics"/>
              </a:rPr>
              <a:t>Obrigado</a:t>
            </a:r>
          </a:p>
        </p:txBody>
      </p:sp>
      <p:sp>
        <p:nvSpPr>
          <p:cNvPr id="47" name="TextBox 47"/>
          <p:cNvSpPr txBox="1"/>
          <p:nvPr/>
        </p:nvSpPr>
        <p:spPr>
          <a:xfrm>
            <a:off x="9144752" y="8680146"/>
            <a:ext cx="2572737" cy="347024"/>
          </a:xfrm>
          <a:prstGeom prst="rect">
            <a:avLst/>
          </a:prstGeom>
        </p:spPr>
        <p:txBody>
          <a:bodyPr lIns="0" tIns="0" rIns="0" bIns="0" rtlCol="0" anchor="t">
            <a:spAutoFit/>
          </a:bodyPr>
          <a:lstStyle/>
          <a:p>
            <a:pPr algn="l">
              <a:lnSpc>
                <a:spcPts val="2766"/>
              </a:lnSpc>
            </a:pPr>
            <a:r>
              <a:rPr lang="en-US" sz="2514" b="1">
                <a:solidFill>
                  <a:srgbClr val="191919"/>
                </a:solidFill>
                <a:latin typeface="Gotham Bold"/>
                <a:ea typeface="Gotham Bold"/>
                <a:cs typeface="Gotham Bold"/>
                <a:sym typeface="Gotham Bold"/>
              </a:rPr>
              <a:t>Redes Sociais: </a:t>
            </a:r>
          </a:p>
        </p:txBody>
      </p:sp>
      <p:sp>
        <p:nvSpPr>
          <p:cNvPr id="48" name="TextBox 48"/>
          <p:cNvSpPr txBox="1"/>
          <p:nvPr/>
        </p:nvSpPr>
        <p:spPr>
          <a:xfrm>
            <a:off x="11717489" y="8680146"/>
            <a:ext cx="4849819" cy="347024"/>
          </a:xfrm>
          <a:prstGeom prst="rect">
            <a:avLst/>
          </a:prstGeom>
        </p:spPr>
        <p:txBody>
          <a:bodyPr lIns="0" tIns="0" rIns="0" bIns="0" rtlCol="0" anchor="t">
            <a:spAutoFit/>
          </a:bodyPr>
          <a:lstStyle/>
          <a:p>
            <a:pPr algn="l">
              <a:lnSpc>
                <a:spcPts val="2766"/>
              </a:lnSpc>
            </a:pPr>
            <a:r>
              <a:rPr lang="en-US" sz="2514" i="1">
                <a:solidFill>
                  <a:srgbClr val="191919"/>
                </a:solidFill>
                <a:latin typeface="Gotham Italics"/>
                <a:ea typeface="Gotham Italics"/>
                <a:cs typeface="Gotham Italics"/>
                <a:sym typeface="Gotham Italics"/>
              </a:rPr>
              <a:t>@blablabla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624</Words>
  <Application>Microsoft Office PowerPoint</Application>
  <PresentationFormat>Personalizar</PresentationFormat>
  <Paragraphs>119</Paragraphs>
  <Slides>10</Slides>
  <Notes>0</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10</vt:i4>
      </vt:variant>
    </vt:vector>
  </HeadingPairs>
  <TitlesOfParts>
    <vt:vector size="20" baseType="lpstr">
      <vt:lpstr>Poppins</vt:lpstr>
      <vt:lpstr>Calibri</vt:lpstr>
      <vt:lpstr>Gotham Bold Italics</vt:lpstr>
      <vt:lpstr>Arial</vt:lpstr>
      <vt:lpstr>Gotham Italics</vt:lpstr>
      <vt:lpstr>Gotham Bold</vt:lpstr>
      <vt:lpstr>Gotham Light Italics</vt:lpstr>
      <vt:lpstr>Gotham</vt:lpstr>
      <vt:lpstr>Gotham Light</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Modelo - Portifólio Genérico 02</dc:title>
  <dc:creator>INSTITUTO CRESCER</dc:creator>
  <cp:lastModifiedBy>INSTITUTO CRESCER</cp:lastModifiedBy>
  <cp:revision>3</cp:revision>
  <dcterms:created xsi:type="dcterms:W3CDTF">2006-08-16T00:00:00Z</dcterms:created>
  <dcterms:modified xsi:type="dcterms:W3CDTF">2025-10-01T18:52:22Z</dcterms:modified>
  <dc:identifier>DAGxx98Zi_c</dc:identifier>
</cp:coreProperties>
</file>